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39"/>
  </p:notesMasterIdLst>
  <p:handoutMasterIdLst>
    <p:handoutMasterId r:id="rId40"/>
  </p:handoutMasterIdLst>
  <p:sldIdLst>
    <p:sldId id="345" r:id="rId3"/>
    <p:sldId id="346" r:id="rId4"/>
    <p:sldId id="347" r:id="rId5"/>
    <p:sldId id="368" r:id="rId6"/>
    <p:sldId id="367" r:id="rId7"/>
    <p:sldId id="392" r:id="rId8"/>
    <p:sldId id="393" r:id="rId9"/>
    <p:sldId id="366" r:id="rId10"/>
    <p:sldId id="369" r:id="rId11"/>
    <p:sldId id="365" r:id="rId12"/>
    <p:sldId id="372" r:id="rId13"/>
    <p:sldId id="370" r:id="rId14"/>
    <p:sldId id="373" r:id="rId15"/>
    <p:sldId id="371" r:id="rId16"/>
    <p:sldId id="374" r:id="rId17"/>
    <p:sldId id="380" r:id="rId18"/>
    <p:sldId id="377" r:id="rId19"/>
    <p:sldId id="378" r:id="rId20"/>
    <p:sldId id="375" r:id="rId21"/>
    <p:sldId id="394" r:id="rId22"/>
    <p:sldId id="379" r:id="rId23"/>
    <p:sldId id="395" r:id="rId24"/>
    <p:sldId id="383" r:id="rId25"/>
    <p:sldId id="381" r:id="rId26"/>
    <p:sldId id="396" r:id="rId27"/>
    <p:sldId id="384" r:id="rId28"/>
    <p:sldId id="385" r:id="rId29"/>
    <p:sldId id="398" r:id="rId30"/>
    <p:sldId id="397" r:id="rId31"/>
    <p:sldId id="386" r:id="rId32"/>
    <p:sldId id="387" r:id="rId33"/>
    <p:sldId id="382" r:id="rId34"/>
    <p:sldId id="388" r:id="rId35"/>
    <p:sldId id="389" r:id="rId36"/>
    <p:sldId id="390" r:id="rId37"/>
    <p:sldId id="391" r:id="rId38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>
    <p:extLst>
      <p:ext uri="{19B8F6BF-5375-455C-9EA6-DF929625EA0E}">
        <p15:presenceInfo xmlns:p15="http://schemas.microsoft.com/office/powerpoint/2012/main" userId="62eeef3d7da66e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85C5FF"/>
    <a:srgbClr val="898989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50" autoAdjust="0"/>
    <p:restoredTop sz="84893" autoAdjust="0"/>
  </p:normalViewPr>
  <p:slideViewPr>
    <p:cSldViewPr snapToGrid="0" showGuides="1">
      <p:cViewPr varScale="1">
        <p:scale>
          <a:sx n="95" d="100"/>
          <a:sy n="95" d="100"/>
        </p:scale>
        <p:origin x="4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5" d="100"/>
          <a:sy n="45" d="100"/>
        </p:scale>
        <p:origin x="18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E870044-25ED-4E18-901A-C6EB763D6C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289518-C443-4D56-AE28-EFD59093B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AB52DA-5EBE-4165-AC1A-DBC6F4BC4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19C8A6-40B6-456C-A701-2ABBF283DB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79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21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5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597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202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3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3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961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857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603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353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4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19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707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024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156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942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98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591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210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056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196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50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61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786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2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69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393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50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185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81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07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05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338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551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65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15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3DD5BA4-EB39-4204-B78A-8A1CBA10F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84E10C-5835-44E0-9170-E090AE115F22}"/>
              </a:ext>
            </a:extLst>
          </p:cNvPr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1451AC-ED32-4E1D-B9AE-65AEE348573C}"/>
                </a:ext>
              </a:extLst>
            </p:cNvPr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ïṡľïďè">
                <a:extLst>
                  <a:ext uri="{FF2B5EF4-FFF2-40B4-BE49-F238E27FC236}">
                    <a16:creationId xmlns:a16="http://schemas.microsoft.com/office/drawing/2014/main" id="{C2A2D891-D994-4B2A-ADC5-752BB1D940BC}"/>
                  </a:ext>
                </a:extLst>
              </p:cNvPr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ḻîḑè">
                <a:extLst>
                  <a:ext uri="{FF2B5EF4-FFF2-40B4-BE49-F238E27FC236}">
                    <a16:creationId xmlns:a16="http://schemas.microsoft.com/office/drawing/2014/main" id="{5988883C-2BE9-405D-A778-D104319E18C8}"/>
                  </a:ext>
                </a:extLst>
              </p:cNvPr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ḻïďê">
                <a:extLst>
                  <a:ext uri="{FF2B5EF4-FFF2-40B4-BE49-F238E27FC236}">
                    <a16:creationId xmlns:a16="http://schemas.microsoft.com/office/drawing/2014/main" id="{CCCA5068-A45B-4545-9C5A-451B5A64F3AA}"/>
                  </a:ext>
                </a:extLst>
              </p:cNvPr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şlíḋè">
                <a:extLst>
                  <a:ext uri="{FF2B5EF4-FFF2-40B4-BE49-F238E27FC236}">
                    <a16:creationId xmlns:a16="http://schemas.microsoft.com/office/drawing/2014/main" id="{27146E29-9384-4A9C-8FA0-60343EEF3D8A}"/>
                  </a:ext>
                </a:extLst>
              </p:cNvPr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líďe">
                <a:extLst>
                  <a:ext uri="{FF2B5EF4-FFF2-40B4-BE49-F238E27FC236}">
                    <a16:creationId xmlns:a16="http://schemas.microsoft.com/office/drawing/2014/main" id="{19A4C7AB-7584-4E06-9096-ECD2D5C0FDF7}"/>
                  </a:ext>
                </a:extLst>
              </p:cNvPr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ṧľîḑe">
                <a:extLst>
                  <a:ext uri="{FF2B5EF4-FFF2-40B4-BE49-F238E27FC236}">
                    <a16:creationId xmlns:a16="http://schemas.microsoft.com/office/drawing/2014/main" id="{357292CA-AAF9-4946-87AE-8A5E709BFC47}"/>
                  </a:ext>
                </a:extLst>
              </p:cNvPr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iḍé">
                <a:extLst>
                  <a:ext uri="{FF2B5EF4-FFF2-40B4-BE49-F238E27FC236}">
                    <a16:creationId xmlns:a16="http://schemas.microsoft.com/office/drawing/2014/main" id="{0DF1B33A-A4CE-403C-9FF7-EDA0F9FE0FE3}"/>
                  </a:ext>
                </a:extLst>
              </p:cNvPr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liďé">
                <a:extLst>
                  <a:ext uri="{FF2B5EF4-FFF2-40B4-BE49-F238E27FC236}">
                    <a16:creationId xmlns:a16="http://schemas.microsoft.com/office/drawing/2014/main" id="{29FD4168-098F-4776-8BB3-C157AA140D70}"/>
                  </a:ext>
                </a:extLst>
              </p:cNvPr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317EE5BD-E397-49E8-A67D-1000D9D842AC}"/>
                  </a:ext>
                </a:extLst>
              </p:cNvPr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ṡ1iďe">
                <a:extLst>
                  <a:ext uri="{FF2B5EF4-FFF2-40B4-BE49-F238E27FC236}">
                    <a16:creationId xmlns:a16="http://schemas.microsoft.com/office/drawing/2014/main" id="{262D40FB-16BB-4284-AFC9-C81F18C5BD60}"/>
                  </a:ext>
                </a:extLst>
              </p:cNvPr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ṧľïḋé">
                <a:extLst>
                  <a:ext uri="{FF2B5EF4-FFF2-40B4-BE49-F238E27FC236}">
                    <a16:creationId xmlns:a16="http://schemas.microsoft.com/office/drawing/2014/main" id="{4E712710-AF9C-4582-8970-E1AF9A2332C5}"/>
                  </a:ext>
                </a:extLst>
              </p:cNvPr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ṧ1ïḓe">
                <a:extLst>
                  <a:ext uri="{FF2B5EF4-FFF2-40B4-BE49-F238E27FC236}">
                    <a16:creationId xmlns:a16="http://schemas.microsoft.com/office/drawing/2014/main" id="{63EE038E-A4BA-4F61-9361-FEA530A9F452}"/>
                  </a:ext>
                </a:extLst>
              </p:cNvPr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ľîḋé">
                <a:extLst>
                  <a:ext uri="{FF2B5EF4-FFF2-40B4-BE49-F238E27FC236}">
                    <a16:creationId xmlns:a16="http://schemas.microsoft.com/office/drawing/2014/main" id="{AF8D45F1-676B-4A01-99BD-8D51D2BAF3D6}"/>
                  </a:ext>
                </a:extLst>
              </p:cNvPr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ṧḷïdè">
                <a:extLst>
                  <a:ext uri="{FF2B5EF4-FFF2-40B4-BE49-F238E27FC236}">
                    <a16:creationId xmlns:a16="http://schemas.microsoft.com/office/drawing/2014/main" id="{E1C4D69B-FBB4-47D2-BD03-AC7C1444A26A}"/>
                  </a:ext>
                </a:extLst>
              </p:cNvPr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ṩḷîḓe">
                <a:extLst>
                  <a:ext uri="{FF2B5EF4-FFF2-40B4-BE49-F238E27FC236}">
                    <a16:creationId xmlns:a16="http://schemas.microsoft.com/office/drawing/2014/main" id="{78E96D5D-3221-43D0-A0D6-3607C2926725}"/>
                  </a:ext>
                </a:extLst>
              </p:cNvPr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1idé">
                <a:extLst>
                  <a:ext uri="{FF2B5EF4-FFF2-40B4-BE49-F238E27FC236}">
                    <a16:creationId xmlns:a16="http://schemas.microsoft.com/office/drawing/2014/main" id="{0ED3107C-ACE6-4D50-ADC3-999027E96110}"/>
                  </a:ext>
                </a:extLst>
              </p:cNvPr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ľîḋe">
                <a:extLst>
                  <a:ext uri="{FF2B5EF4-FFF2-40B4-BE49-F238E27FC236}">
                    <a16:creationId xmlns:a16="http://schemas.microsoft.com/office/drawing/2014/main" id="{D435AD35-6A0D-4345-9415-FF0776BFD61A}"/>
                  </a:ext>
                </a:extLst>
              </p:cNvPr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ṩḻíḍé">
                <a:extLst>
                  <a:ext uri="{FF2B5EF4-FFF2-40B4-BE49-F238E27FC236}">
                    <a16:creationId xmlns:a16="http://schemas.microsoft.com/office/drawing/2014/main" id="{0625285B-8E29-429A-A983-E9F5167DDF09}"/>
                  </a:ext>
                </a:extLst>
              </p:cNvPr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1íde">
                <a:extLst>
                  <a:ext uri="{FF2B5EF4-FFF2-40B4-BE49-F238E27FC236}">
                    <a16:creationId xmlns:a16="http://schemas.microsoft.com/office/drawing/2014/main" id="{0F0F95BD-1608-46EB-86C8-D8A8DF4945DD}"/>
                  </a:ext>
                </a:extLst>
              </p:cNvPr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ḷiḋê">
                <a:extLst>
                  <a:ext uri="{FF2B5EF4-FFF2-40B4-BE49-F238E27FC236}">
                    <a16:creationId xmlns:a16="http://schemas.microsoft.com/office/drawing/2014/main" id="{BB4BC201-820D-44EF-B3D4-D5B6E0085B09}"/>
                  </a:ext>
                </a:extLst>
              </p:cNvPr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ś1ïḓé">
                <a:extLst>
                  <a:ext uri="{FF2B5EF4-FFF2-40B4-BE49-F238E27FC236}">
                    <a16:creationId xmlns:a16="http://schemas.microsoft.com/office/drawing/2014/main" id="{5FDC32AB-4AB7-42B7-B11F-102DFF6B29C0}"/>
                  </a:ext>
                </a:extLst>
              </p:cNvPr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ṥlïḑê">
                <a:extLst>
                  <a:ext uri="{FF2B5EF4-FFF2-40B4-BE49-F238E27FC236}">
                    <a16:creationId xmlns:a16="http://schemas.microsoft.com/office/drawing/2014/main" id="{C6600A15-9F1F-40DE-9F04-F0F31A9C57F7}"/>
                  </a:ext>
                </a:extLst>
              </p:cNvPr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ļîḋé">
                <a:extLst>
                  <a:ext uri="{FF2B5EF4-FFF2-40B4-BE49-F238E27FC236}">
                    <a16:creationId xmlns:a16="http://schemas.microsoft.com/office/drawing/2014/main" id="{974F8C08-F987-4D49-8EB1-A06FE29DB83D}"/>
                  </a:ext>
                </a:extLst>
              </p:cNvPr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1iḋé">
                <a:extLst>
                  <a:ext uri="{FF2B5EF4-FFF2-40B4-BE49-F238E27FC236}">
                    <a16:creationId xmlns:a16="http://schemas.microsoft.com/office/drawing/2014/main" id="{0AC6DBD6-6442-4661-B146-8196CD63975C}"/>
                  </a:ext>
                </a:extLst>
              </p:cNvPr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ṣ1ïḑê">
                <a:extLst>
                  <a:ext uri="{FF2B5EF4-FFF2-40B4-BE49-F238E27FC236}">
                    <a16:creationId xmlns:a16="http://schemas.microsoft.com/office/drawing/2014/main" id="{73A6C8BA-8AD9-4540-AA9F-231B74DC0777}"/>
                  </a:ext>
                </a:extLst>
              </p:cNvPr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1îḑê">
                <a:extLst>
                  <a:ext uri="{FF2B5EF4-FFF2-40B4-BE49-F238E27FC236}">
                    <a16:creationId xmlns:a16="http://schemas.microsoft.com/office/drawing/2014/main" id="{7C382480-41EF-4EF7-AB6E-4AED395C3EA3}"/>
                  </a:ext>
                </a:extLst>
              </p:cNvPr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ŝḷíḍê">
                <a:extLst>
                  <a:ext uri="{FF2B5EF4-FFF2-40B4-BE49-F238E27FC236}">
                    <a16:creationId xmlns:a16="http://schemas.microsoft.com/office/drawing/2014/main" id="{7D332882-3E1E-4A5B-A428-00AFBD6D7343}"/>
                  </a:ext>
                </a:extLst>
              </p:cNvPr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ṥľíḍé">
                <a:extLst>
                  <a:ext uri="{FF2B5EF4-FFF2-40B4-BE49-F238E27FC236}">
                    <a16:creationId xmlns:a16="http://schemas.microsoft.com/office/drawing/2014/main" id="{4EC31911-A59A-4F4A-9D34-553079CB472B}"/>
                  </a:ext>
                </a:extLst>
              </p:cNvPr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şḻiḍe">
                <a:extLst>
                  <a:ext uri="{FF2B5EF4-FFF2-40B4-BE49-F238E27FC236}">
                    <a16:creationId xmlns:a16="http://schemas.microsoft.com/office/drawing/2014/main" id="{64E649FB-4ED5-45FD-A0C6-485B8BE24C83}"/>
                  </a:ext>
                </a:extLst>
              </p:cNvPr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şḻíḓe">
                <a:extLst>
                  <a:ext uri="{FF2B5EF4-FFF2-40B4-BE49-F238E27FC236}">
                    <a16:creationId xmlns:a16="http://schemas.microsoft.com/office/drawing/2014/main" id="{19BDEC23-212D-4322-A5C3-0CC27626CF3E}"/>
                  </a:ext>
                </a:extLst>
              </p:cNvPr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S1iḓé">
                <a:extLst>
                  <a:ext uri="{FF2B5EF4-FFF2-40B4-BE49-F238E27FC236}">
                    <a16:creationId xmlns:a16="http://schemas.microsoft.com/office/drawing/2014/main" id="{7AB18821-9DE9-4079-A63D-AD64BC5C23E7}"/>
                  </a:ext>
                </a:extLst>
              </p:cNvPr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ṥḻîḍé">
                <a:extLst>
                  <a:ext uri="{FF2B5EF4-FFF2-40B4-BE49-F238E27FC236}">
                    <a16:creationId xmlns:a16="http://schemas.microsoft.com/office/drawing/2014/main" id="{67884FF0-BE6B-4D18-8871-C6C9E95C295F}"/>
                  </a:ext>
                </a:extLst>
              </p:cNvPr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ṡḷíḍé">
                <a:extLst>
                  <a:ext uri="{FF2B5EF4-FFF2-40B4-BE49-F238E27FC236}">
                    <a16:creationId xmlns:a16="http://schemas.microsoft.com/office/drawing/2014/main" id="{3C9EAF9D-8B16-4C7A-BBBB-769C55755290}"/>
                  </a:ext>
                </a:extLst>
              </p:cNvPr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ṧlíḍé">
                <a:extLst>
                  <a:ext uri="{FF2B5EF4-FFF2-40B4-BE49-F238E27FC236}">
                    <a16:creationId xmlns:a16="http://schemas.microsoft.com/office/drawing/2014/main" id="{F4AB2DE8-20EC-4594-92D3-CA5695A10390}"/>
                  </a:ext>
                </a:extLst>
              </p:cNvPr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šļïḓé">
                <a:extLst>
                  <a:ext uri="{FF2B5EF4-FFF2-40B4-BE49-F238E27FC236}">
                    <a16:creationId xmlns:a16="http://schemas.microsoft.com/office/drawing/2014/main" id="{5AB17666-C8B9-4C3A-8E9B-73D45D40BDE2}"/>
                  </a:ext>
                </a:extLst>
              </p:cNvPr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šḻîḓè">
                <a:extLst>
                  <a:ext uri="{FF2B5EF4-FFF2-40B4-BE49-F238E27FC236}">
                    <a16:creationId xmlns:a16="http://schemas.microsoft.com/office/drawing/2014/main" id="{1E069E19-6306-49BF-970E-C2464CF51714}"/>
                  </a:ext>
                </a:extLst>
              </p:cNvPr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ṡḷïḍê">
                <a:extLst>
                  <a:ext uri="{FF2B5EF4-FFF2-40B4-BE49-F238E27FC236}">
                    <a16:creationId xmlns:a16="http://schemas.microsoft.com/office/drawing/2014/main" id="{10D11FAC-1070-41FE-8B29-44FE1818EFD2}"/>
                  </a:ext>
                </a:extLst>
              </p:cNvPr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şļíḋe">
                <a:extLst>
                  <a:ext uri="{FF2B5EF4-FFF2-40B4-BE49-F238E27FC236}">
                    <a16:creationId xmlns:a16="http://schemas.microsoft.com/office/drawing/2014/main" id="{D7D59A13-5F6C-4A29-BA42-46AA267D2631}"/>
                  </a:ext>
                </a:extLst>
              </p:cNvPr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ṩľide">
                <a:extLst>
                  <a:ext uri="{FF2B5EF4-FFF2-40B4-BE49-F238E27FC236}">
                    <a16:creationId xmlns:a16="http://schemas.microsoft.com/office/drawing/2014/main" id="{8D3DB728-D3FD-4DA3-888E-D17BD5198EF8}"/>
                  </a:ext>
                </a:extLst>
              </p:cNvPr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dê">
                <a:extLst>
                  <a:ext uri="{FF2B5EF4-FFF2-40B4-BE49-F238E27FC236}">
                    <a16:creationId xmlns:a16="http://schemas.microsoft.com/office/drawing/2014/main" id="{B27E9A8F-A436-4C7E-9A8C-2365D0EB0C85}"/>
                  </a:ext>
                </a:extLst>
              </p:cNvPr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ḷíḑè">
                <a:extLst>
                  <a:ext uri="{FF2B5EF4-FFF2-40B4-BE49-F238E27FC236}">
                    <a16:creationId xmlns:a16="http://schemas.microsoft.com/office/drawing/2014/main" id="{CDB414FC-16C0-44D5-8D49-A206F5467CBA}"/>
                  </a:ext>
                </a:extLst>
              </p:cNvPr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48F3111-B36F-4FC0-8EDC-B92F7C0238CC}"/>
                </a:ext>
              </a:extLst>
            </p:cNvPr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íṣḷîďé">
                <a:extLst>
                  <a:ext uri="{FF2B5EF4-FFF2-40B4-BE49-F238E27FC236}">
                    <a16:creationId xmlns:a16="http://schemas.microsoft.com/office/drawing/2014/main" id="{B7E81E25-B7AE-4531-A87E-AED8DDFC55C9}"/>
                  </a:ext>
                </a:extLst>
              </p:cNvPr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lïdê">
                <a:extLst>
                  <a:ext uri="{FF2B5EF4-FFF2-40B4-BE49-F238E27FC236}">
                    <a16:creationId xmlns:a16="http://schemas.microsoft.com/office/drawing/2014/main" id="{8E726C61-BFA6-4DEB-A025-16A34B908257}"/>
                  </a:ext>
                </a:extLst>
              </p:cNvPr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ļíḍê">
                <a:extLst>
                  <a:ext uri="{FF2B5EF4-FFF2-40B4-BE49-F238E27FC236}">
                    <a16:creationId xmlns:a16="http://schemas.microsoft.com/office/drawing/2014/main" id="{619807DB-9C77-4D0D-9D07-2E2C88151A4C}"/>
                  </a:ext>
                </a:extLst>
              </p:cNvPr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ḻiḑe">
                <a:extLst>
                  <a:ext uri="{FF2B5EF4-FFF2-40B4-BE49-F238E27FC236}">
                    <a16:creationId xmlns:a16="http://schemas.microsoft.com/office/drawing/2014/main" id="{99E2FD61-D936-4E67-9A7E-C0ECB844442C}"/>
                  </a:ext>
                </a:extLst>
              </p:cNvPr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ṡļiḑê">
                <a:extLst>
                  <a:ext uri="{FF2B5EF4-FFF2-40B4-BE49-F238E27FC236}">
                    <a16:creationId xmlns:a16="http://schemas.microsoft.com/office/drawing/2014/main" id="{8200E2FF-079A-4623-8CDF-6AE7948A610D}"/>
                  </a:ext>
                </a:extLst>
              </p:cNvPr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iḋe">
                <a:extLst>
                  <a:ext uri="{FF2B5EF4-FFF2-40B4-BE49-F238E27FC236}">
                    <a16:creationId xmlns:a16="http://schemas.microsoft.com/office/drawing/2014/main" id="{BEDDD1D7-96BD-4C1A-9A5D-B868B945FCB2}"/>
                  </a:ext>
                </a:extLst>
              </p:cNvPr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ś1íḋè">
                <a:extLst>
                  <a:ext uri="{FF2B5EF4-FFF2-40B4-BE49-F238E27FC236}">
                    <a16:creationId xmlns:a16="http://schemas.microsoft.com/office/drawing/2014/main" id="{D08B75AE-3E05-4530-952E-4EA5C02491EF}"/>
                  </a:ext>
                </a:extLst>
              </p:cNvPr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šlíďe">
                <a:extLst>
                  <a:ext uri="{FF2B5EF4-FFF2-40B4-BE49-F238E27FC236}">
                    <a16:creationId xmlns:a16="http://schemas.microsoft.com/office/drawing/2014/main" id="{98EBE66C-0602-4EDC-A017-5823F88DCAE7}"/>
                  </a:ext>
                </a:extLst>
              </p:cNvPr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$ļîďe">
                <a:extLst>
                  <a:ext uri="{FF2B5EF4-FFF2-40B4-BE49-F238E27FC236}">
                    <a16:creationId xmlns:a16="http://schemas.microsoft.com/office/drawing/2014/main" id="{9B1B8DAD-7BAD-4F5F-9499-3D68232950A9}"/>
                  </a:ext>
                </a:extLst>
              </p:cNvPr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1îḓè">
                <a:extLst>
                  <a:ext uri="{FF2B5EF4-FFF2-40B4-BE49-F238E27FC236}">
                    <a16:creationId xmlns:a16="http://schemas.microsoft.com/office/drawing/2014/main" id="{6C2E4D85-5503-459F-A3F7-36F51372560F}"/>
                  </a:ext>
                </a:extLst>
              </p:cNvPr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ľíďê">
                <a:extLst>
                  <a:ext uri="{FF2B5EF4-FFF2-40B4-BE49-F238E27FC236}">
                    <a16:creationId xmlns:a16="http://schemas.microsoft.com/office/drawing/2014/main" id="{7EAE270D-A360-4880-8DA7-51FA00E946FC}"/>
                  </a:ext>
                </a:extLst>
              </p:cNvPr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ḷíde">
                <a:extLst>
                  <a:ext uri="{FF2B5EF4-FFF2-40B4-BE49-F238E27FC236}">
                    <a16:creationId xmlns:a16="http://schemas.microsoft.com/office/drawing/2014/main" id="{50BBD9A2-B48D-4F57-B4F4-D9D53B3409CA}"/>
                  </a:ext>
                </a:extLst>
              </p:cNvPr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ḷíḍé">
                <a:extLst>
                  <a:ext uri="{FF2B5EF4-FFF2-40B4-BE49-F238E27FC236}">
                    <a16:creationId xmlns:a16="http://schemas.microsoft.com/office/drawing/2014/main" id="{6B361C17-627E-4B4C-856F-612054E5418A}"/>
                  </a:ext>
                </a:extLst>
              </p:cNvPr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ṡľîdè">
                <a:extLst>
                  <a:ext uri="{FF2B5EF4-FFF2-40B4-BE49-F238E27FC236}">
                    <a16:creationId xmlns:a16="http://schemas.microsoft.com/office/drawing/2014/main" id="{D2E5A10B-4586-4A46-8809-0B418136C2CC}"/>
                  </a:ext>
                </a:extLst>
              </p:cNvPr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lîde">
                <a:extLst>
                  <a:ext uri="{FF2B5EF4-FFF2-40B4-BE49-F238E27FC236}">
                    <a16:creationId xmlns:a16="http://schemas.microsoft.com/office/drawing/2014/main" id="{DE1032F7-7B78-4010-A4A8-3C5689C3FD41}"/>
                  </a:ext>
                </a:extLst>
              </p:cNvPr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ŝļîḍé">
                <a:extLst>
                  <a:ext uri="{FF2B5EF4-FFF2-40B4-BE49-F238E27FC236}">
                    <a16:creationId xmlns:a16="http://schemas.microsoft.com/office/drawing/2014/main" id="{B262864B-F9CA-46EC-81E9-EA65034A9909}"/>
                  </a:ext>
                </a:extLst>
              </p:cNvPr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ṩḻíḋè">
                <a:extLst>
                  <a:ext uri="{FF2B5EF4-FFF2-40B4-BE49-F238E27FC236}">
                    <a16:creationId xmlns:a16="http://schemas.microsoft.com/office/drawing/2014/main" id="{5AD10E81-21DD-4478-BBF9-7DCE078E878E}"/>
                  </a:ext>
                </a:extLst>
              </p:cNvPr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1íďé">
                <a:extLst>
                  <a:ext uri="{FF2B5EF4-FFF2-40B4-BE49-F238E27FC236}">
                    <a16:creationId xmlns:a16="http://schemas.microsoft.com/office/drawing/2014/main" id="{582367DA-68AA-4E20-A82E-3D2FC50AC717}"/>
                  </a:ext>
                </a:extLst>
              </p:cNvPr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ḷíḑè">
                <a:extLst>
                  <a:ext uri="{FF2B5EF4-FFF2-40B4-BE49-F238E27FC236}">
                    <a16:creationId xmlns:a16="http://schemas.microsoft.com/office/drawing/2014/main" id="{909C4D1D-BA30-4524-9BFE-59176207CB81}"/>
                  </a:ext>
                </a:extLst>
              </p:cNvPr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ļiďé">
                <a:extLst>
                  <a:ext uri="{FF2B5EF4-FFF2-40B4-BE49-F238E27FC236}">
                    <a16:creationId xmlns:a16="http://schemas.microsoft.com/office/drawing/2014/main" id="{5AA3E82B-08F7-427F-B7E2-BE5071D1BDF9}"/>
                  </a:ext>
                </a:extLst>
              </p:cNvPr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ḍè">
                <a:extLst>
                  <a:ext uri="{FF2B5EF4-FFF2-40B4-BE49-F238E27FC236}">
                    <a16:creationId xmlns:a16="http://schemas.microsoft.com/office/drawing/2014/main" id="{3A66E6C0-3FEA-45A0-84DA-A3CE05F2C618}"/>
                  </a:ext>
                </a:extLst>
              </p:cNvPr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sḻiḍê">
                <a:extLst>
                  <a:ext uri="{FF2B5EF4-FFF2-40B4-BE49-F238E27FC236}">
                    <a16:creationId xmlns:a16="http://schemas.microsoft.com/office/drawing/2014/main" id="{A5117214-71ED-498D-AFF8-ABDA81A3AC72}"/>
                  </a:ext>
                </a:extLst>
              </p:cNvPr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ṣ1iḍé">
                <a:extLst>
                  <a:ext uri="{FF2B5EF4-FFF2-40B4-BE49-F238E27FC236}">
                    <a16:creationId xmlns:a16="http://schemas.microsoft.com/office/drawing/2014/main" id="{C9D65439-B53E-4BFF-B268-C9C03F972BE8}"/>
                  </a:ext>
                </a:extLst>
              </p:cNvPr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şľîḋé">
                <a:extLst>
                  <a:ext uri="{FF2B5EF4-FFF2-40B4-BE49-F238E27FC236}">
                    <a16:creationId xmlns:a16="http://schemas.microsoft.com/office/drawing/2014/main" id="{AFC2ED14-F5AA-40F8-A040-6661C6CD5411}"/>
                  </a:ext>
                </a:extLst>
              </p:cNvPr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ṣ1iḍe">
                <a:extLst>
                  <a:ext uri="{FF2B5EF4-FFF2-40B4-BE49-F238E27FC236}">
                    <a16:creationId xmlns:a16="http://schemas.microsoft.com/office/drawing/2014/main" id="{6ED4BBC0-E44B-46AE-9421-A43CFC6E7501}"/>
                  </a:ext>
                </a:extLst>
              </p:cNvPr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ľíḑê">
                <a:extLst>
                  <a:ext uri="{FF2B5EF4-FFF2-40B4-BE49-F238E27FC236}">
                    <a16:creationId xmlns:a16="http://schemas.microsoft.com/office/drawing/2014/main" id="{05CBB044-FA1C-48BD-AB18-2CB503606613}"/>
                  </a:ext>
                </a:extLst>
              </p:cNvPr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ṥ1îďê">
                <a:extLst>
                  <a:ext uri="{FF2B5EF4-FFF2-40B4-BE49-F238E27FC236}">
                    <a16:creationId xmlns:a16="http://schemas.microsoft.com/office/drawing/2014/main" id="{A4D73FB8-896D-46D2-A0F0-A24C0946AAE9}"/>
                  </a:ext>
                </a:extLst>
              </p:cNvPr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1îḓe">
                <a:extLst>
                  <a:ext uri="{FF2B5EF4-FFF2-40B4-BE49-F238E27FC236}">
                    <a16:creationId xmlns:a16="http://schemas.microsoft.com/office/drawing/2014/main" id="{39C87C6E-ED98-4ABF-A75D-6726EDEDC1CE}"/>
                  </a:ext>
                </a:extLst>
              </p:cNvPr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şḻiḓe">
                <a:extLst>
                  <a:ext uri="{FF2B5EF4-FFF2-40B4-BE49-F238E27FC236}">
                    <a16:creationId xmlns:a16="http://schemas.microsoft.com/office/drawing/2014/main" id="{7C123004-D749-4A75-9EDC-CA25DA79C4FD}"/>
                  </a:ext>
                </a:extLst>
              </p:cNvPr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liḋê">
                <a:extLst>
                  <a:ext uri="{FF2B5EF4-FFF2-40B4-BE49-F238E27FC236}">
                    <a16:creationId xmlns:a16="http://schemas.microsoft.com/office/drawing/2014/main" id="{C1E848E0-FC21-4A0A-89F4-DF486F6E5034}"/>
                  </a:ext>
                </a:extLst>
              </p:cNvPr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ļïďè">
                <a:extLst>
                  <a:ext uri="{FF2B5EF4-FFF2-40B4-BE49-F238E27FC236}">
                    <a16:creationId xmlns:a16="http://schemas.microsoft.com/office/drawing/2014/main" id="{1927F256-C6E0-4DC5-B8BC-7D4EA5ED56BA}"/>
                  </a:ext>
                </a:extLst>
              </p:cNvPr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ṡ1íḍê">
                <a:extLst>
                  <a:ext uri="{FF2B5EF4-FFF2-40B4-BE49-F238E27FC236}">
                    <a16:creationId xmlns:a16="http://schemas.microsoft.com/office/drawing/2014/main" id="{7392700E-72FA-43E5-B856-DD07F26BF1EC}"/>
                  </a:ext>
                </a:extLst>
              </p:cNvPr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ṥ1îdê">
                <a:extLst>
                  <a:ext uri="{FF2B5EF4-FFF2-40B4-BE49-F238E27FC236}">
                    <a16:creationId xmlns:a16="http://schemas.microsoft.com/office/drawing/2014/main" id="{B31FF8D8-53DA-4F89-BF23-6D381C80027E}"/>
                  </a:ext>
                </a:extLst>
              </p:cNvPr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ṧḻïďé">
                <a:extLst>
                  <a:ext uri="{FF2B5EF4-FFF2-40B4-BE49-F238E27FC236}">
                    <a16:creationId xmlns:a16="http://schemas.microsoft.com/office/drawing/2014/main" id="{B09F8A3C-88B5-4819-8A2F-6D9786527AB7}"/>
                  </a:ext>
                </a:extLst>
              </p:cNvPr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lídè">
                <a:extLst>
                  <a:ext uri="{FF2B5EF4-FFF2-40B4-BE49-F238E27FC236}">
                    <a16:creationId xmlns:a16="http://schemas.microsoft.com/office/drawing/2014/main" id="{9B63C3C8-4AE0-4405-ACE9-01CA4A11816E}"/>
                  </a:ext>
                </a:extLst>
              </p:cNvPr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ľíḋé">
                <a:extLst>
                  <a:ext uri="{FF2B5EF4-FFF2-40B4-BE49-F238E27FC236}">
                    <a16:creationId xmlns:a16="http://schemas.microsoft.com/office/drawing/2014/main" id="{472C7F56-01D6-42A9-8C6D-DE1F9A7FBB66}"/>
                  </a:ext>
                </a:extLst>
              </p:cNvPr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ṧľîḋè">
                <a:extLst>
                  <a:ext uri="{FF2B5EF4-FFF2-40B4-BE49-F238E27FC236}">
                    <a16:creationId xmlns:a16="http://schemas.microsoft.com/office/drawing/2014/main" id="{76AC9B29-1DFB-4408-930C-050128F5D4FD}"/>
                  </a:ext>
                </a:extLst>
              </p:cNvPr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ļiḓe">
                <a:extLst>
                  <a:ext uri="{FF2B5EF4-FFF2-40B4-BE49-F238E27FC236}">
                    <a16:creationId xmlns:a16="http://schemas.microsoft.com/office/drawing/2014/main" id="{950B0B74-6989-4CD4-97C3-D8CB942C72C4}"/>
                  </a:ext>
                </a:extLst>
              </p:cNvPr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ṥḻíḑè">
                <a:extLst>
                  <a:ext uri="{FF2B5EF4-FFF2-40B4-BE49-F238E27FC236}">
                    <a16:creationId xmlns:a16="http://schemas.microsoft.com/office/drawing/2014/main" id="{F99C67CB-1EE8-4624-B844-EB2DDF0799E6}"/>
                  </a:ext>
                </a:extLst>
              </p:cNvPr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ľiḓê">
                <a:extLst>
                  <a:ext uri="{FF2B5EF4-FFF2-40B4-BE49-F238E27FC236}">
                    <a16:creationId xmlns:a16="http://schemas.microsoft.com/office/drawing/2014/main" id="{8A38E0D2-C9D5-4DE1-AE73-7E51FCBF13F6}"/>
                  </a:ext>
                </a:extLst>
              </p:cNvPr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lîḓê">
                <a:extLst>
                  <a:ext uri="{FF2B5EF4-FFF2-40B4-BE49-F238E27FC236}">
                    <a16:creationId xmlns:a16="http://schemas.microsoft.com/office/drawing/2014/main" id="{190AE5E5-83B1-4888-B025-F475A7F9EAA9}"/>
                  </a:ext>
                </a:extLst>
              </p:cNvPr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şlîḍè">
                <a:extLst>
                  <a:ext uri="{FF2B5EF4-FFF2-40B4-BE49-F238E27FC236}">
                    <a16:creationId xmlns:a16="http://schemas.microsoft.com/office/drawing/2014/main" id="{1D314AFA-24F0-4418-B57F-7984EE2C1E5D}"/>
                  </a:ext>
                </a:extLst>
              </p:cNvPr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šļîďê">
                <a:extLst>
                  <a:ext uri="{FF2B5EF4-FFF2-40B4-BE49-F238E27FC236}">
                    <a16:creationId xmlns:a16="http://schemas.microsoft.com/office/drawing/2014/main" id="{95964BC1-EDD8-4C6B-A8A4-BCD51549F4AD}"/>
                  </a:ext>
                </a:extLst>
              </p:cNvPr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Sľïḑé">
                <a:extLst>
                  <a:ext uri="{FF2B5EF4-FFF2-40B4-BE49-F238E27FC236}">
                    <a16:creationId xmlns:a16="http://schemas.microsoft.com/office/drawing/2014/main" id="{D7F49286-CBF8-41C3-B569-45BE31D90595}"/>
                  </a:ext>
                </a:extLst>
              </p:cNvPr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ïḍê">
                <a:extLst>
                  <a:ext uri="{FF2B5EF4-FFF2-40B4-BE49-F238E27FC236}">
                    <a16:creationId xmlns:a16="http://schemas.microsoft.com/office/drawing/2014/main" id="{D74B1558-E4C2-4A51-961C-B0B2050D01E1}"/>
                  </a:ext>
                </a:extLst>
              </p:cNvPr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íḋe">
                <a:extLst>
                  <a:ext uri="{FF2B5EF4-FFF2-40B4-BE49-F238E27FC236}">
                    <a16:creationId xmlns:a16="http://schemas.microsoft.com/office/drawing/2014/main" id="{F531C9B4-9F6F-4D2F-A2BB-37B78A40E143}"/>
                  </a:ext>
                </a:extLst>
              </p:cNvPr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lîḓé">
                <a:extLst>
                  <a:ext uri="{FF2B5EF4-FFF2-40B4-BE49-F238E27FC236}">
                    <a16:creationId xmlns:a16="http://schemas.microsoft.com/office/drawing/2014/main" id="{16B03EE1-7118-4778-B690-5809D06C083F}"/>
                  </a:ext>
                </a:extLst>
              </p:cNvPr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ṩ1îḑê">
                <a:extLst>
                  <a:ext uri="{FF2B5EF4-FFF2-40B4-BE49-F238E27FC236}">
                    <a16:creationId xmlns:a16="http://schemas.microsoft.com/office/drawing/2014/main" id="{8002943E-DC56-40A4-99FC-AA3A901F76B1}"/>
                  </a:ext>
                </a:extLst>
              </p:cNvPr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ṡľîdé">
                <a:extLst>
                  <a:ext uri="{FF2B5EF4-FFF2-40B4-BE49-F238E27FC236}">
                    <a16:creationId xmlns:a16="http://schemas.microsoft.com/office/drawing/2014/main" id="{BA82DD9C-7DFD-48DC-9A24-BA46B82FD344}"/>
                  </a:ext>
                </a:extLst>
              </p:cNvPr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śľîdé">
                <a:extLst>
                  <a:ext uri="{FF2B5EF4-FFF2-40B4-BE49-F238E27FC236}">
                    <a16:creationId xmlns:a16="http://schemas.microsoft.com/office/drawing/2014/main" id="{68A04A8A-2388-4CCF-B455-617ABCDF986E}"/>
                  </a:ext>
                </a:extLst>
              </p:cNvPr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ṩļíḑè">
                <a:extLst>
                  <a:ext uri="{FF2B5EF4-FFF2-40B4-BE49-F238E27FC236}">
                    <a16:creationId xmlns:a16="http://schemas.microsoft.com/office/drawing/2014/main" id="{49924D84-489C-4463-9732-8D29E6D53278}"/>
                  </a:ext>
                </a:extLst>
              </p:cNvPr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ļíḍé">
                <a:extLst>
                  <a:ext uri="{FF2B5EF4-FFF2-40B4-BE49-F238E27FC236}">
                    <a16:creationId xmlns:a16="http://schemas.microsoft.com/office/drawing/2014/main" id="{A59A6242-8228-4E8C-9B15-66218668DAED}"/>
                  </a:ext>
                </a:extLst>
              </p:cNvPr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lîde">
                <a:extLst>
                  <a:ext uri="{FF2B5EF4-FFF2-40B4-BE49-F238E27FC236}">
                    <a16:creationId xmlns:a16="http://schemas.microsoft.com/office/drawing/2014/main" id="{6849EFBD-777C-4105-B662-848D6BF47BEC}"/>
                  </a:ext>
                </a:extLst>
              </p:cNvPr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ṧļide">
                <a:extLst>
                  <a:ext uri="{FF2B5EF4-FFF2-40B4-BE49-F238E27FC236}">
                    <a16:creationId xmlns:a16="http://schemas.microsoft.com/office/drawing/2014/main" id="{AE656C30-9641-4271-B496-C46C6F95199B}"/>
                  </a:ext>
                </a:extLst>
              </p:cNvPr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ṩḻíḓe">
                <a:extLst>
                  <a:ext uri="{FF2B5EF4-FFF2-40B4-BE49-F238E27FC236}">
                    <a16:creationId xmlns:a16="http://schemas.microsoft.com/office/drawing/2014/main" id="{8BAED339-58FD-40F4-95A0-128CA78CF52C}"/>
                  </a:ext>
                </a:extLst>
              </p:cNvPr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ļíḑe">
                <a:extLst>
                  <a:ext uri="{FF2B5EF4-FFF2-40B4-BE49-F238E27FC236}">
                    <a16:creationId xmlns:a16="http://schemas.microsoft.com/office/drawing/2014/main" id="{29C15443-070D-43F7-8B1D-9E490C078990}"/>
                  </a:ext>
                </a:extLst>
              </p:cNvPr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ľíḓè">
                <a:extLst>
                  <a:ext uri="{FF2B5EF4-FFF2-40B4-BE49-F238E27FC236}">
                    <a16:creationId xmlns:a16="http://schemas.microsoft.com/office/drawing/2014/main" id="{B4045274-10DA-4F21-9700-3973B15A3855}"/>
                  </a:ext>
                </a:extLst>
              </p:cNvPr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ḑè">
                <a:extLst>
                  <a:ext uri="{FF2B5EF4-FFF2-40B4-BE49-F238E27FC236}">
                    <a16:creationId xmlns:a16="http://schemas.microsoft.com/office/drawing/2014/main" id="{BB9F8E61-8B1B-4294-8BB3-D4EA1CC0E990}"/>
                  </a:ext>
                </a:extLst>
              </p:cNvPr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ŝḷïďé">
                <a:extLst>
                  <a:ext uri="{FF2B5EF4-FFF2-40B4-BE49-F238E27FC236}">
                    <a16:creationId xmlns:a16="http://schemas.microsoft.com/office/drawing/2014/main" id="{A5BAE57E-0482-4E8A-809C-C0A0A1192F28}"/>
                  </a:ext>
                </a:extLst>
              </p:cNvPr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ślïḓè">
                <a:extLst>
                  <a:ext uri="{FF2B5EF4-FFF2-40B4-BE49-F238E27FC236}">
                    <a16:creationId xmlns:a16="http://schemas.microsoft.com/office/drawing/2014/main" id="{2A42BFF3-0453-4964-B5C1-4481A38B5BB7}"/>
                  </a:ext>
                </a:extLst>
              </p:cNvPr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ṡliḓe">
                <a:extLst>
                  <a:ext uri="{FF2B5EF4-FFF2-40B4-BE49-F238E27FC236}">
                    <a16:creationId xmlns:a16="http://schemas.microsoft.com/office/drawing/2014/main" id="{4B0BBBCA-A168-408F-AA00-B9B65EC4ACB8}"/>
                  </a:ext>
                </a:extLst>
              </p:cNvPr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šḻíḋé">
                <a:extLst>
                  <a:ext uri="{FF2B5EF4-FFF2-40B4-BE49-F238E27FC236}">
                    <a16:creationId xmlns:a16="http://schemas.microsoft.com/office/drawing/2014/main" id="{07586F0A-C75A-48E8-ACA0-7F5C382C1CAE}"/>
                  </a:ext>
                </a:extLst>
              </p:cNvPr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liḑè">
                <a:extLst>
                  <a:ext uri="{FF2B5EF4-FFF2-40B4-BE49-F238E27FC236}">
                    <a16:creationId xmlns:a16="http://schemas.microsoft.com/office/drawing/2014/main" id="{166CB932-E7F6-4D04-AEFB-382215D88EE0}"/>
                  </a:ext>
                </a:extLst>
              </p:cNvPr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D08AA28-1402-4DA2-9841-4DC85762DFFB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占位符 131">
            <a:extLst>
              <a:ext uri="{FF2B5EF4-FFF2-40B4-BE49-F238E27FC236}">
                <a16:creationId xmlns:a16="http://schemas.microsoft.com/office/drawing/2014/main" id="{D3DC99E1-D660-44F2-86A5-47694E2F1E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3" y="2042329"/>
            <a:ext cx="595153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</a:p>
          <a:p>
            <a:pPr marL="0" lvl="0"/>
            <a:r>
              <a:rPr lang="zh-CN" altLang="en-US" dirty="0"/>
              <a:t>如果太长可以换行</a:t>
            </a:r>
          </a:p>
        </p:txBody>
      </p:sp>
      <p:sp>
        <p:nvSpPr>
          <p:cNvPr id="134" name="文本占位符 133">
            <a:extLst>
              <a:ext uri="{FF2B5EF4-FFF2-40B4-BE49-F238E27FC236}">
                <a16:creationId xmlns:a16="http://schemas.microsoft.com/office/drawing/2014/main" id="{3AD2F258-EF56-42CF-8756-0ECD6E98DD6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09" y="3798299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8CC02C8-2A90-414B-85F4-D0E6D75BF360}"/>
              </a:ext>
            </a:extLst>
          </p:cNvPr>
          <p:cNvSpPr/>
          <p:nvPr userDrawn="1"/>
        </p:nvSpPr>
        <p:spPr>
          <a:xfrm>
            <a:off x="660399" y="4424679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E6B6082-688A-4E7F-BE27-44C9A5A08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6054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81AD0219-BA19-4060-A25F-BE6623E4D313}"/>
              </a:ext>
            </a:extLst>
          </p:cNvPr>
          <p:cNvSpPr/>
          <p:nvPr userDrawn="1"/>
        </p:nvSpPr>
        <p:spPr>
          <a:xfrm>
            <a:off x="3480389" y="4424679"/>
            <a:ext cx="1418870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指导老师</a:t>
            </a:r>
          </a:p>
        </p:txBody>
      </p:sp>
      <p:sp>
        <p:nvSpPr>
          <p:cNvPr id="127" name="文本占位符 6">
            <a:extLst>
              <a:ext uri="{FF2B5EF4-FFF2-40B4-BE49-F238E27FC236}">
                <a16:creationId xmlns:a16="http://schemas.microsoft.com/office/drawing/2014/main" id="{81E9912E-8F2F-4790-8F48-A3669983B6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2451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</a:p>
        </p:txBody>
      </p:sp>
    </p:spTree>
    <p:extLst>
      <p:ext uri="{BB962C8B-B14F-4D97-AF65-F5344CB8AC3E}">
        <p14:creationId xmlns:p14="http://schemas.microsoft.com/office/powerpoint/2010/main" val="35333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E2418E3-90AE-43BF-A10B-BC189BDF46B0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îśliďe">
              <a:extLst>
                <a:ext uri="{FF2B5EF4-FFF2-40B4-BE49-F238E27FC236}">
                  <a16:creationId xmlns:a16="http://schemas.microsoft.com/office/drawing/2014/main" id="{2B892EE9-FFDB-4643-8C0F-5D2686CABC2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šḻíḍé">
              <a:extLst>
                <a:ext uri="{FF2B5EF4-FFF2-40B4-BE49-F238E27FC236}">
                  <a16:creationId xmlns:a16="http://schemas.microsoft.com/office/drawing/2014/main" id="{ED1526E3-7677-47B3-AFE6-0B33E4FA531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ḻïḓé">
              <a:extLst>
                <a:ext uri="{FF2B5EF4-FFF2-40B4-BE49-F238E27FC236}">
                  <a16:creationId xmlns:a16="http://schemas.microsoft.com/office/drawing/2014/main" id="{0153E713-418B-4DD8-AE62-D7AE022CE8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288F63C9-7866-4AD6-9D20-761FB6A3BA4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CBDD266E-B9E3-4518-BC06-663B8A4B14C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62FDF345-2740-4D18-B201-90270DDE14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723C742F-60A0-419C-B5CD-C8AE454EAB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E7B53164-D3F8-4014-8C1D-7732CF1FB06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1" name="图片占位符 120">
            <a:extLst>
              <a:ext uri="{FF2B5EF4-FFF2-40B4-BE49-F238E27FC236}">
                <a16:creationId xmlns:a16="http://schemas.microsoft.com/office/drawing/2014/main" id="{323C6BF8-77A1-41DC-9ACD-C1502733F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70600" y="1278508"/>
            <a:ext cx="2050802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>
            <a:extLst>
              <a:ext uri="{FF2B5EF4-FFF2-40B4-BE49-F238E27FC236}">
                <a16:creationId xmlns:a16="http://schemas.microsoft.com/office/drawing/2014/main" id="{A2ECFAA8-206F-4AA0-8305-C520C5D1DE5A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CE299356-FEA0-42A7-AF7F-FAC9AA10B26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02D58E79-F76E-45E1-B421-D8CC974C829B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E19E2B6D-A785-47BD-B862-B06670927FD3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îśliďe">
              <a:extLst>
                <a:ext uri="{FF2B5EF4-FFF2-40B4-BE49-F238E27FC236}">
                  <a16:creationId xmlns:a16="http://schemas.microsoft.com/office/drawing/2014/main" id="{CEF25128-4655-449E-B316-1856E167699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íšḻíḍé">
              <a:extLst>
                <a:ext uri="{FF2B5EF4-FFF2-40B4-BE49-F238E27FC236}">
                  <a16:creationId xmlns:a16="http://schemas.microsoft.com/office/drawing/2014/main" id="{00B9D041-DE30-4BD5-A2AA-909BD82110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ïṥḻïḓé">
              <a:extLst>
                <a:ext uri="{FF2B5EF4-FFF2-40B4-BE49-F238E27FC236}">
                  <a16:creationId xmlns:a16="http://schemas.microsoft.com/office/drawing/2014/main" id="{4BE6B472-4374-4E6A-BBC0-4C63900A668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$ḷíḋè">
              <a:extLst>
                <a:ext uri="{FF2B5EF4-FFF2-40B4-BE49-F238E27FC236}">
                  <a16:creationId xmlns:a16="http://schemas.microsoft.com/office/drawing/2014/main" id="{43559C2C-DC59-40F2-805D-5292ADB6B75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i$ḷiḍe">
              <a:extLst>
                <a:ext uri="{FF2B5EF4-FFF2-40B4-BE49-F238E27FC236}">
                  <a16:creationId xmlns:a16="http://schemas.microsoft.com/office/drawing/2014/main" id="{F9F4FA1C-6CAA-4B98-8608-D2F9F924C671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ïṡļïdè">
              <a:extLst>
                <a:ext uri="{FF2B5EF4-FFF2-40B4-BE49-F238E27FC236}">
                  <a16:creationId xmlns:a16="http://schemas.microsoft.com/office/drawing/2014/main" id="{A08104C8-DA98-4A93-B610-97649A3C6EB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íŝḻíḓê">
              <a:extLst>
                <a:ext uri="{FF2B5EF4-FFF2-40B4-BE49-F238E27FC236}">
                  <a16:creationId xmlns:a16="http://schemas.microsoft.com/office/drawing/2014/main" id="{01220153-D429-47C5-9403-E793067CEE6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isľîḑê">
              <a:extLst>
                <a:ext uri="{FF2B5EF4-FFF2-40B4-BE49-F238E27FC236}">
                  <a16:creationId xmlns:a16="http://schemas.microsoft.com/office/drawing/2014/main" id="{D3B54AD9-D8BE-4C26-A0B9-909F8FD29A6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1" name="椭圆 360">
            <a:extLst>
              <a:ext uri="{FF2B5EF4-FFF2-40B4-BE49-F238E27FC236}">
                <a16:creationId xmlns:a16="http://schemas.microsoft.com/office/drawing/2014/main" id="{84C3B27C-731D-42A4-9ACD-CF5037CBAF87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占位符 163">
            <a:extLst>
              <a:ext uri="{FF2B5EF4-FFF2-40B4-BE49-F238E27FC236}">
                <a16:creationId xmlns:a16="http://schemas.microsoft.com/office/drawing/2014/main" id="{8BD139AB-6E69-4566-87E7-FB9388914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78532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E991BD3E-67BB-4829-85E7-D6E9E18878D3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îśliďe">
              <a:extLst>
                <a:ext uri="{FF2B5EF4-FFF2-40B4-BE49-F238E27FC236}">
                  <a16:creationId xmlns:a16="http://schemas.microsoft.com/office/drawing/2014/main" id="{737BB387-BCB1-49C0-97EF-03674D646E4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ḻíḍé">
              <a:extLst>
                <a:ext uri="{FF2B5EF4-FFF2-40B4-BE49-F238E27FC236}">
                  <a16:creationId xmlns:a16="http://schemas.microsoft.com/office/drawing/2014/main" id="{BFAB35F3-DFAD-485F-BCEB-B28F03C0B2E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ṥḻïḓé">
              <a:extLst>
                <a:ext uri="{FF2B5EF4-FFF2-40B4-BE49-F238E27FC236}">
                  <a16:creationId xmlns:a16="http://schemas.microsoft.com/office/drawing/2014/main" id="{C2F31780-1775-4B04-B1F4-F7DB6DF2D1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$ḷíḋè">
              <a:extLst>
                <a:ext uri="{FF2B5EF4-FFF2-40B4-BE49-F238E27FC236}">
                  <a16:creationId xmlns:a16="http://schemas.microsoft.com/office/drawing/2014/main" id="{71040F92-8B4A-4B45-91C5-B94081BBE57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ḷiḍe">
              <a:extLst>
                <a:ext uri="{FF2B5EF4-FFF2-40B4-BE49-F238E27FC236}">
                  <a16:creationId xmlns:a16="http://schemas.microsoft.com/office/drawing/2014/main" id="{A005456B-4FDB-400A-BA47-463A5D2AFB8B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ṡļïdè">
              <a:extLst>
                <a:ext uri="{FF2B5EF4-FFF2-40B4-BE49-F238E27FC236}">
                  <a16:creationId xmlns:a16="http://schemas.microsoft.com/office/drawing/2014/main" id="{7D10F0F7-9170-41F7-8F68-A9CC630A3A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ŝḻíḓê">
              <a:extLst>
                <a:ext uri="{FF2B5EF4-FFF2-40B4-BE49-F238E27FC236}">
                  <a16:creationId xmlns:a16="http://schemas.microsoft.com/office/drawing/2014/main" id="{3B105AC1-55B9-493F-B03A-BA92FFC4040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ľîḑê">
              <a:extLst>
                <a:ext uri="{FF2B5EF4-FFF2-40B4-BE49-F238E27FC236}">
                  <a16:creationId xmlns:a16="http://schemas.microsoft.com/office/drawing/2014/main" id="{D7D61FD1-E278-4E21-A675-134CADBBA8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45FCB2FD-380A-4453-A606-806502470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373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>
            <a:extLst>
              <a:ext uri="{FF2B5EF4-FFF2-40B4-BE49-F238E27FC236}">
                <a16:creationId xmlns:a16="http://schemas.microsoft.com/office/drawing/2014/main" id="{56ED064B-0301-455B-A676-B845AA0A7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398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>
            <a:extLst>
              <a:ext uri="{FF2B5EF4-FFF2-40B4-BE49-F238E27FC236}">
                <a16:creationId xmlns:a16="http://schemas.microsoft.com/office/drawing/2014/main" id="{0F2B9BCD-C13B-453B-BE58-277931F29C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564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>
            <a:extLst>
              <a:ext uri="{FF2B5EF4-FFF2-40B4-BE49-F238E27FC236}">
                <a16:creationId xmlns:a16="http://schemas.microsoft.com/office/drawing/2014/main" id="{6B2C8993-ACCE-4097-97E0-B6CE061E14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28315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079ED008-DC4F-4C7D-9796-09E7AFCA0780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B62E0D92-0752-44C6-ADEF-6B6278D0A7F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6344B003-5E03-4834-8E61-65F88EBC5A3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AE612BE4-594F-4645-AB1C-1128F5BA5E6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BAFAC900-28FD-49D5-91B4-EA2D4B74851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6FEC6858-D1AA-427F-99AC-20F2A1F861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B11DEFCA-A765-4E3F-8AC6-B95A43D952F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77812D85-3783-4980-AA02-560C67B8C9A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40259058-070C-4556-A23E-9089D814C52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FA6C4463-F474-490F-8F47-D496A78224BD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36EF2C54-31E1-4E62-A4F3-45369601934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9085F1FB-EB5A-4465-941C-DF795C2CE4D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4E58E19E-CAFB-4CB1-8EC8-D3C20D51C86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157A7B50-0552-4F91-943F-E1E8ADC2BB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49669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2238C21-E96A-4553-ABA3-2482620CAEE7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îśliďe">
              <a:extLst>
                <a:ext uri="{FF2B5EF4-FFF2-40B4-BE49-F238E27FC236}">
                  <a16:creationId xmlns:a16="http://schemas.microsoft.com/office/drawing/2014/main" id="{A19E78AA-9F2F-4B79-BE29-A38A8512C30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šḻíḍé">
              <a:extLst>
                <a:ext uri="{FF2B5EF4-FFF2-40B4-BE49-F238E27FC236}">
                  <a16:creationId xmlns:a16="http://schemas.microsoft.com/office/drawing/2014/main" id="{84ECC6F3-7F0D-4B36-BDC1-BAE24FE3D09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ṥḻïḓé">
              <a:extLst>
                <a:ext uri="{FF2B5EF4-FFF2-40B4-BE49-F238E27FC236}">
                  <a16:creationId xmlns:a16="http://schemas.microsoft.com/office/drawing/2014/main" id="{45BD53DA-0DB2-427C-862C-E110B667273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3446CA9F-999C-4B0C-B7C0-3C828B29476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0C49A28C-B443-4282-9A8A-35338DA2960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1115D4C6-8759-4198-855C-487F5335A9A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6AD242C0-0E82-4B15-85F3-8E306279F58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33952AB9-16E1-4C6C-933C-1E88DA2EE9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8" name="图片占位符 247">
            <a:extLst>
              <a:ext uri="{FF2B5EF4-FFF2-40B4-BE49-F238E27FC236}">
                <a16:creationId xmlns:a16="http://schemas.microsoft.com/office/drawing/2014/main" id="{1B1C9393-CEC8-4FF7-AE63-5E307C9A09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8401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>
            <a:extLst>
              <a:ext uri="{FF2B5EF4-FFF2-40B4-BE49-F238E27FC236}">
                <a16:creationId xmlns:a16="http://schemas.microsoft.com/office/drawing/2014/main" id="{13CE1306-F34A-405C-B0A7-FE7BDC80FD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400" y="3465700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>
            <a:extLst>
              <a:ext uri="{FF2B5EF4-FFF2-40B4-BE49-F238E27FC236}">
                <a16:creationId xmlns:a16="http://schemas.microsoft.com/office/drawing/2014/main" id="{19AE75E7-1880-42F1-A265-D167DF145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5742" y="1377645"/>
            <a:ext cx="1302658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>
            <a:extLst>
              <a:ext uri="{FF2B5EF4-FFF2-40B4-BE49-F238E27FC236}">
                <a16:creationId xmlns:a16="http://schemas.microsoft.com/office/drawing/2014/main" id="{4437A713-926F-42B3-9D4B-126403084B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2540776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>
            <a:extLst>
              <a:ext uri="{FF2B5EF4-FFF2-40B4-BE49-F238E27FC236}">
                <a16:creationId xmlns:a16="http://schemas.microsoft.com/office/drawing/2014/main" id="{F45FE95D-129A-4D34-A448-EACE36F27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377645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8CA95CB5-3F06-4748-8A63-EC62D7D931B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0DFB5B11-5814-4748-A4D4-1524D6C888D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1DFFE3DD-99D5-4C6E-9C08-7A7BFAC7747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36CCFD2F-082B-4161-A062-FF3AD1C46378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îśliďe">
              <a:extLst>
                <a:ext uri="{FF2B5EF4-FFF2-40B4-BE49-F238E27FC236}">
                  <a16:creationId xmlns:a16="http://schemas.microsoft.com/office/drawing/2014/main" id="{47FBE879-41E0-4091-8DB1-81F2B6BD351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šḻíḍé">
              <a:extLst>
                <a:ext uri="{FF2B5EF4-FFF2-40B4-BE49-F238E27FC236}">
                  <a16:creationId xmlns:a16="http://schemas.microsoft.com/office/drawing/2014/main" id="{DEF67F45-BA51-4403-B605-4F5384AE9F5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ïṥḻïḓé">
              <a:extLst>
                <a:ext uri="{FF2B5EF4-FFF2-40B4-BE49-F238E27FC236}">
                  <a16:creationId xmlns:a16="http://schemas.microsoft.com/office/drawing/2014/main" id="{E191F7A8-4F73-473E-9BBE-3731FD69C7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$ḷíḋè">
              <a:extLst>
                <a:ext uri="{FF2B5EF4-FFF2-40B4-BE49-F238E27FC236}">
                  <a16:creationId xmlns:a16="http://schemas.microsoft.com/office/drawing/2014/main" id="{C8E2B8AD-3C1F-4DAD-B631-CA00B13F675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$ḷiḍe">
              <a:extLst>
                <a:ext uri="{FF2B5EF4-FFF2-40B4-BE49-F238E27FC236}">
                  <a16:creationId xmlns:a16="http://schemas.microsoft.com/office/drawing/2014/main" id="{B3A3BDA3-3EEF-4BDE-84CC-616E9CA7EB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ṡļïdè">
              <a:extLst>
                <a:ext uri="{FF2B5EF4-FFF2-40B4-BE49-F238E27FC236}">
                  <a16:creationId xmlns:a16="http://schemas.microsoft.com/office/drawing/2014/main" id="{15798186-86D4-4105-BBC5-BD8D3580DD5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ŝḻíḓê">
              <a:extLst>
                <a:ext uri="{FF2B5EF4-FFF2-40B4-BE49-F238E27FC236}">
                  <a16:creationId xmlns:a16="http://schemas.microsoft.com/office/drawing/2014/main" id="{F995A327-6B68-48B0-9C43-65191DC5B83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isľîḑê">
              <a:extLst>
                <a:ext uri="{FF2B5EF4-FFF2-40B4-BE49-F238E27FC236}">
                  <a16:creationId xmlns:a16="http://schemas.microsoft.com/office/drawing/2014/main" id="{7FDE15C2-083C-4FE6-AB27-3EFDD6B09B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1" name="椭圆 380">
            <a:extLst>
              <a:ext uri="{FF2B5EF4-FFF2-40B4-BE49-F238E27FC236}">
                <a16:creationId xmlns:a16="http://schemas.microsoft.com/office/drawing/2014/main" id="{144D9A7F-D63A-4E17-8666-772A265E3D3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占位符 163">
            <a:extLst>
              <a:ext uri="{FF2B5EF4-FFF2-40B4-BE49-F238E27FC236}">
                <a16:creationId xmlns:a16="http://schemas.microsoft.com/office/drawing/2014/main" id="{9199D496-78C7-4E11-BF44-861A6AC3A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49350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1173727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3991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811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279868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92C144-F896-408F-9E4C-6207005F0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124">
            <a:extLst>
              <a:ext uri="{FF2B5EF4-FFF2-40B4-BE49-F238E27FC236}">
                <a16:creationId xmlns:a16="http://schemas.microsoft.com/office/drawing/2014/main" id="{4EC0E6CB-8106-4501-8D58-470EE14DA5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283B7C2-46A6-4BEB-B5AC-A5E1385D9C2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878760DE-D1D8-41C6-8A23-DC68EAFFC56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F569D03C-5821-4B94-8431-401DA595DF7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4FF4B1F1-92F5-41F8-841F-58DC3DD48FD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4BD1A81A-0D75-477D-8A4A-B652054AEB0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E79DB84B-BBF4-4833-AC09-6CADC8E6CAD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ļïdè">
              <a:extLst>
                <a:ext uri="{FF2B5EF4-FFF2-40B4-BE49-F238E27FC236}">
                  <a16:creationId xmlns:a16="http://schemas.microsoft.com/office/drawing/2014/main" id="{B8A271C9-7459-4BAD-AADA-C2522628FFF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ŝḻíḓê">
              <a:extLst>
                <a:ext uri="{FF2B5EF4-FFF2-40B4-BE49-F238E27FC236}">
                  <a16:creationId xmlns:a16="http://schemas.microsoft.com/office/drawing/2014/main" id="{55C8CB2E-955E-4AF2-A3FD-EBF163F8241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ľîḑê">
              <a:extLst>
                <a:ext uri="{FF2B5EF4-FFF2-40B4-BE49-F238E27FC236}">
                  <a16:creationId xmlns:a16="http://schemas.microsoft.com/office/drawing/2014/main" id="{097F367B-1F70-420C-805C-7AD610AE534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5" name="图片占位符 124">
            <a:extLst>
              <a:ext uri="{FF2B5EF4-FFF2-40B4-BE49-F238E27FC236}">
                <a16:creationId xmlns:a16="http://schemas.microsoft.com/office/drawing/2014/main" id="{80BFEFC6-E2C1-4DD6-BE09-62D389B614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114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A0A53755-55A2-4E1D-B804-B0D30B97BA7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1B416915-0E1D-4DDF-AC1E-CD791F05DA6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81F38FCA-1C0E-459B-8357-F54419C17E79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8FA3433B-F3E6-4385-B18F-C9D5DA63982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A5417669-9AFE-48F0-A0BD-E8518BBB6FB6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B7330DAC-0EF1-43E8-B1E1-D9C610E3F8C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C3EBF344-A51F-4914-9329-9920AB799E0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8A6E2F59-125A-4898-98C4-8685FA47063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F9D97F71-D35D-4E7F-977D-4A1A52DF6D3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7A86ABD0-C930-44F9-B30F-8BA21EBB9CF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5277F4CE-21DE-4944-B0EC-A4FD9622F7B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44118A47-9949-4AC7-85C2-70458D9605B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A284A802-4B01-4ECA-9B1C-BFB63EDA191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60C89BBD-9E10-4FB1-A5E4-429E78EB24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11382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2" userDrawn="1">
          <p15:clr>
            <a:srgbClr val="FBAE40"/>
          </p15:clr>
        </p15:guide>
        <p15:guide id="2" orient="horz" pos="1003" userDrawn="1">
          <p15:clr>
            <a:srgbClr val="FBAE40"/>
          </p15:clr>
        </p15:guide>
        <p15:guide id="3" pos="6856" userDrawn="1">
          <p15:clr>
            <a:srgbClr val="FBAE40"/>
          </p15:clr>
        </p15:guide>
        <p15:guide id="4" pos="82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D5C76CF-4CDC-4FD8-A406-830D350F437E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E3882706-BB29-4E07-A145-5DFCBFFC456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AD9AEBDF-50AA-4D63-A14E-DCA4735C40E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EC204F16-5232-4172-974D-62E6186D2E6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$ḷíḋè">
              <a:extLst>
                <a:ext uri="{FF2B5EF4-FFF2-40B4-BE49-F238E27FC236}">
                  <a16:creationId xmlns:a16="http://schemas.microsoft.com/office/drawing/2014/main" id="{AC4E9B26-CB96-4BB8-A683-B753C07C119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$ḷiḍe">
              <a:extLst>
                <a:ext uri="{FF2B5EF4-FFF2-40B4-BE49-F238E27FC236}">
                  <a16:creationId xmlns:a16="http://schemas.microsoft.com/office/drawing/2014/main" id="{62854164-A400-44D7-B761-D29DB4C51B46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ṡļïdè">
              <a:extLst>
                <a:ext uri="{FF2B5EF4-FFF2-40B4-BE49-F238E27FC236}">
                  <a16:creationId xmlns:a16="http://schemas.microsoft.com/office/drawing/2014/main" id="{D71DCA37-E7DF-4535-990A-6F6DFE5BA396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ŝḻíḓê">
              <a:extLst>
                <a:ext uri="{FF2B5EF4-FFF2-40B4-BE49-F238E27FC236}">
                  <a16:creationId xmlns:a16="http://schemas.microsoft.com/office/drawing/2014/main" id="{5724839E-6F5D-48A1-8DF6-326528C7BBC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sľîḑê">
              <a:extLst>
                <a:ext uri="{FF2B5EF4-FFF2-40B4-BE49-F238E27FC236}">
                  <a16:creationId xmlns:a16="http://schemas.microsoft.com/office/drawing/2014/main" id="{B378591A-9AE4-4B26-BE7E-585CD910AB1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AA34879-E01F-41E6-8063-BF8956F59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>
            <a:extLst>
              <a:ext uri="{FF2B5EF4-FFF2-40B4-BE49-F238E27FC236}">
                <a16:creationId xmlns:a16="http://schemas.microsoft.com/office/drawing/2014/main" id="{3260EEBE-2FE7-4DB6-A8B8-D2754C3325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1FFB2C88-BB5C-4847-85CC-F02F1B8BE46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79E12049-ACF5-4172-9E02-94D4F5C311AF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F8273BDA-C3B7-4CD5-B30F-84054671F1E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2DA841C-B0FC-441D-B6FA-3A76735A235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îśliďe">
              <a:extLst>
                <a:ext uri="{FF2B5EF4-FFF2-40B4-BE49-F238E27FC236}">
                  <a16:creationId xmlns:a16="http://schemas.microsoft.com/office/drawing/2014/main" id="{58321EF8-4CCC-4EE9-8F7E-019429227CA3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šḻíḍé">
              <a:extLst>
                <a:ext uri="{FF2B5EF4-FFF2-40B4-BE49-F238E27FC236}">
                  <a16:creationId xmlns:a16="http://schemas.microsoft.com/office/drawing/2014/main" id="{36263F3B-D078-4D23-B157-E102609A9DD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ṥḻïḓé">
              <a:extLst>
                <a:ext uri="{FF2B5EF4-FFF2-40B4-BE49-F238E27FC236}">
                  <a16:creationId xmlns:a16="http://schemas.microsoft.com/office/drawing/2014/main" id="{69F05112-281F-497F-AE2F-C0E02BC0D4D1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î$ḷíḋè">
              <a:extLst>
                <a:ext uri="{FF2B5EF4-FFF2-40B4-BE49-F238E27FC236}">
                  <a16:creationId xmlns:a16="http://schemas.microsoft.com/office/drawing/2014/main" id="{04E03DD5-9A0D-4AA0-A2F1-11042A9081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$ḷiḍe">
              <a:extLst>
                <a:ext uri="{FF2B5EF4-FFF2-40B4-BE49-F238E27FC236}">
                  <a16:creationId xmlns:a16="http://schemas.microsoft.com/office/drawing/2014/main" id="{4B77F4C5-E3AE-4169-B878-DB12C4676DA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ṡļïdè">
              <a:extLst>
                <a:ext uri="{FF2B5EF4-FFF2-40B4-BE49-F238E27FC236}">
                  <a16:creationId xmlns:a16="http://schemas.microsoft.com/office/drawing/2014/main" id="{D45A3C55-694A-4013-8AC2-95CC4607B7B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íŝḻíḓê">
              <a:extLst>
                <a:ext uri="{FF2B5EF4-FFF2-40B4-BE49-F238E27FC236}">
                  <a16:creationId xmlns:a16="http://schemas.microsoft.com/office/drawing/2014/main" id="{76DDA1F3-1FE3-4894-B220-B479D05C30B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sľîḑê">
              <a:extLst>
                <a:ext uri="{FF2B5EF4-FFF2-40B4-BE49-F238E27FC236}">
                  <a16:creationId xmlns:a16="http://schemas.microsoft.com/office/drawing/2014/main" id="{D6D22BCB-DDCB-4BB2-A677-40B58CFB03E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9" name="椭圆 358">
            <a:extLst>
              <a:ext uri="{FF2B5EF4-FFF2-40B4-BE49-F238E27FC236}">
                <a16:creationId xmlns:a16="http://schemas.microsoft.com/office/drawing/2014/main" id="{0DED06CF-8729-484D-A57D-ABDB2CE2B471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文本占位符 163">
            <a:extLst>
              <a:ext uri="{FF2B5EF4-FFF2-40B4-BE49-F238E27FC236}">
                <a16:creationId xmlns:a16="http://schemas.microsoft.com/office/drawing/2014/main" id="{1018FF4D-35C8-42BF-BBB9-05C28B0847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4718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4D0CD4D-7CB3-4422-A61F-989D7C40ED76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îśliďe">
              <a:extLst>
                <a:ext uri="{FF2B5EF4-FFF2-40B4-BE49-F238E27FC236}">
                  <a16:creationId xmlns:a16="http://schemas.microsoft.com/office/drawing/2014/main" id="{B16A8DA4-F0AB-4CE1-B842-2A845ACE558F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ḻíḍé">
              <a:extLst>
                <a:ext uri="{FF2B5EF4-FFF2-40B4-BE49-F238E27FC236}">
                  <a16:creationId xmlns:a16="http://schemas.microsoft.com/office/drawing/2014/main" id="{47557DD7-75AC-4164-AA80-13DD4BC67C3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ṥḻïḓé">
              <a:extLst>
                <a:ext uri="{FF2B5EF4-FFF2-40B4-BE49-F238E27FC236}">
                  <a16:creationId xmlns:a16="http://schemas.microsoft.com/office/drawing/2014/main" id="{B92DE3AC-FC3B-4466-AE74-CE413292AD0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ḷíḋè">
              <a:extLst>
                <a:ext uri="{FF2B5EF4-FFF2-40B4-BE49-F238E27FC236}">
                  <a16:creationId xmlns:a16="http://schemas.microsoft.com/office/drawing/2014/main" id="{3CB510D1-98F3-45C4-B84A-6EE3B7E0363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$ḷiḍe">
              <a:extLst>
                <a:ext uri="{FF2B5EF4-FFF2-40B4-BE49-F238E27FC236}">
                  <a16:creationId xmlns:a16="http://schemas.microsoft.com/office/drawing/2014/main" id="{5B994F86-3CBE-47A4-A838-7F739CB8258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ṡļïdè">
              <a:extLst>
                <a:ext uri="{FF2B5EF4-FFF2-40B4-BE49-F238E27FC236}">
                  <a16:creationId xmlns:a16="http://schemas.microsoft.com/office/drawing/2014/main" id="{B754AC3A-C994-4AE4-BD3B-1EA10B8023A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00DF682D-4207-4BB5-99C5-00F91E3C37F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63856FA2-6AA1-4491-AA4B-C527877B325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FE8FDFB-689F-45C3-AB73-230F8D7B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>
            <a:extLst>
              <a:ext uri="{FF2B5EF4-FFF2-40B4-BE49-F238E27FC236}">
                <a16:creationId xmlns:a16="http://schemas.microsoft.com/office/drawing/2014/main" id="{94D3B23F-5A5E-4553-88B8-1DA9EE1E956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1DFCBE52-8191-47DB-BC81-69467020A5A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9C6C8BDF-2D7C-473D-B458-53FCC2B52C1C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D5A00397-205D-4024-B3B1-D6D628207BA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îśliďe">
              <a:extLst>
                <a:ext uri="{FF2B5EF4-FFF2-40B4-BE49-F238E27FC236}">
                  <a16:creationId xmlns:a16="http://schemas.microsoft.com/office/drawing/2014/main" id="{C2AC93F6-7EF1-4C7C-90AF-A2B433CD135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íšḻíḍé">
              <a:extLst>
                <a:ext uri="{FF2B5EF4-FFF2-40B4-BE49-F238E27FC236}">
                  <a16:creationId xmlns:a16="http://schemas.microsoft.com/office/drawing/2014/main" id="{2FAD104F-A021-4581-B7EE-1376C48161F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ṥḻïḓé">
              <a:extLst>
                <a:ext uri="{FF2B5EF4-FFF2-40B4-BE49-F238E27FC236}">
                  <a16:creationId xmlns:a16="http://schemas.microsoft.com/office/drawing/2014/main" id="{8EA3C0BA-83C9-406A-85C7-DF222813583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î$ḷíḋè">
              <a:extLst>
                <a:ext uri="{FF2B5EF4-FFF2-40B4-BE49-F238E27FC236}">
                  <a16:creationId xmlns:a16="http://schemas.microsoft.com/office/drawing/2014/main" id="{D6521A6E-C7B6-4BA5-B4FD-80E746A18AB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i$ḷiḍe">
              <a:extLst>
                <a:ext uri="{FF2B5EF4-FFF2-40B4-BE49-F238E27FC236}">
                  <a16:creationId xmlns:a16="http://schemas.microsoft.com/office/drawing/2014/main" id="{58D9E513-694A-47F8-B40E-C7926701D4E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ṡļïdè">
              <a:extLst>
                <a:ext uri="{FF2B5EF4-FFF2-40B4-BE49-F238E27FC236}">
                  <a16:creationId xmlns:a16="http://schemas.microsoft.com/office/drawing/2014/main" id="{EBB8A3BD-80BF-46C5-B37E-DC2E53C6EFB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ŝḻíḓê">
              <a:extLst>
                <a:ext uri="{FF2B5EF4-FFF2-40B4-BE49-F238E27FC236}">
                  <a16:creationId xmlns:a16="http://schemas.microsoft.com/office/drawing/2014/main" id="{868C3F70-2BBF-4FF7-9671-551B3758BF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isľîḑê">
              <a:extLst>
                <a:ext uri="{FF2B5EF4-FFF2-40B4-BE49-F238E27FC236}">
                  <a16:creationId xmlns:a16="http://schemas.microsoft.com/office/drawing/2014/main" id="{0B754972-5CC0-4E71-87F6-0C1E0C7AB2F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6" name="椭圆 375">
            <a:extLst>
              <a:ext uri="{FF2B5EF4-FFF2-40B4-BE49-F238E27FC236}">
                <a16:creationId xmlns:a16="http://schemas.microsoft.com/office/drawing/2014/main" id="{2E18A2F9-FCAD-45DC-873C-B0712829CEED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文本占位符 163">
            <a:extLst>
              <a:ext uri="{FF2B5EF4-FFF2-40B4-BE49-F238E27FC236}">
                <a16:creationId xmlns:a16="http://schemas.microsoft.com/office/drawing/2014/main" id="{99939446-2CEA-4BC2-8FE1-8AAC53CF5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9" name="图片占位符 124">
            <a:extLst>
              <a:ext uri="{FF2B5EF4-FFF2-40B4-BE49-F238E27FC236}">
                <a16:creationId xmlns:a16="http://schemas.microsoft.com/office/drawing/2014/main" id="{98574245-9811-426C-A0BB-6D92400A0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124">
            <a:extLst>
              <a:ext uri="{FF2B5EF4-FFF2-40B4-BE49-F238E27FC236}">
                <a16:creationId xmlns:a16="http://schemas.microsoft.com/office/drawing/2014/main" id="{9FE45EFE-7522-4737-A791-DFFCFF7A0D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124">
            <a:extLst>
              <a:ext uri="{FF2B5EF4-FFF2-40B4-BE49-F238E27FC236}">
                <a16:creationId xmlns:a16="http://schemas.microsoft.com/office/drawing/2014/main" id="{88E73764-5B69-4384-9522-9E44A91505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78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40DF1C-DF51-4150-84E0-55C05E581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>
            <a:extLst>
              <a:ext uri="{FF2B5EF4-FFF2-40B4-BE49-F238E27FC236}">
                <a16:creationId xmlns:a16="http://schemas.microsoft.com/office/drawing/2014/main" id="{DAD3451D-ECED-46FE-A1C6-35B04A31476C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8D89456B-FA07-42A5-9B18-C72E9AAA3D6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F84D5F3-B086-4437-81F9-90622CE95DA5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4521C380-E6ED-4446-84F6-129782DD186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îśliďe">
              <a:extLst>
                <a:ext uri="{FF2B5EF4-FFF2-40B4-BE49-F238E27FC236}">
                  <a16:creationId xmlns:a16="http://schemas.microsoft.com/office/drawing/2014/main" id="{D45A5843-2D74-4E88-9FEB-0517F2C9033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šḻíḍé">
              <a:extLst>
                <a:ext uri="{FF2B5EF4-FFF2-40B4-BE49-F238E27FC236}">
                  <a16:creationId xmlns:a16="http://schemas.microsoft.com/office/drawing/2014/main" id="{6EF99092-5361-471B-BAF9-4A6A55E3EC8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ṥḻïḓé">
              <a:extLst>
                <a:ext uri="{FF2B5EF4-FFF2-40B4-BE49-F238E27FC236}">
                  <a16:creationId xmlns:a16="http://schemas.microsoft.com/office/drawing/2014/main" id="{D6585258-1246-4CB5-951B-258D663DB71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î$ḷíḋè">
              <a:extLst>
                <a:ext uri="{FF2B5EF4-FFF2-40B4-BE49-F238E27FC236}">
                  <a16:creationId xmlns:a16="http://schemas.microsoft.com/office/drawing/2014/main" id="{72B3D43F-AC29-449F-B262-39D44FDFE44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$ḷiḍe">
              <a:extLst>
                <a:ext uri="{FF2B5EF4-FFF2-40B4-BE49-F238E27FC236}">
                  <a16:creationId xmlns:a16="http://schemas.microsoft.com/office/drawing/2014/main" id="{5E265AE9-D369-403E-BDDA-1CE4382ACE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ṡļïdè">
              <a:extLst>
                <a:ext uri="{FF2B5EF4-FFF2-40B4-BE49-F238E27FC236}">
                  <a16:creationId xmlns:a16="http://schemas.microsoft.com/office/drawing/2014/main" id="{C596E6BD-7183-4BD0-9B22-07CF422B1D9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ŝḻíḓê">
              <a:extLst>
                <a:ext uri="{FF2B5EF4-FFF2-40B4-BE49-F238E27FC236}">
                  <a16:creationId xmlns:a16="http://schemas.microsoft.com/office/drawing/2014/main" id="{DF682DA0-E333-4797-8930-E5DA6B9E388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ľîḑê">
              <a:extLst>
                <a:ext uri="{FF2B5EF4-FFF2-40B4-BE49-F238E27FC236}">
                  <a16:creationId xmlns:a16="http://schemas.microsoft.com/office/drawing/2014/main" id="{08AE166C-BDFC-42E2-8A96-0E1876079721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2" name="椭圆 361">
            <a:extLst>
              <a:ext uri="{FF2B5EF4-FFF2-40B4-BE49-F238E27FC236}">
                <a16:creationId xmlns:a16="http://schemas.microsoft.com/office/drawing/2014/main" id="{A5984959-EE82-4C96-B37D-D0FA2BFBA7EA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文本占位符 163">
            <a:extLst>
              <a:ext uri="{FF2B5EF4-FFF2-40B4-BE49-F238E27FC236}">
                <a16:creationId xmlns:a16="http://schemas.microsoft.com/office/drawing/2014/main" id="{C9929440-E775-4F96-B674-E574CA43CC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1" name="图片占位符 10">
            <a:extLst>
              <a:ext uri="{FF2B5EF4-FFF2-40B4-BE49-F238E27FC236}">
                <a16:creationId xmlns:a16="http://schemas.microsoft.com/office/drawing/2014/main" id="{1291BC66-BF0B-4511-AA5A-69AD0B0D0E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77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14">
            <a:extLst>
              <a:ext uri="{FF2B5EF4-FFF2-40B4-BE49-F238E27FC236}">
                <a16:creationId xmlns:a16="http://schemas.microsoft.com/office/drawing/2014/main" id="{2BDF8F97-240C-478A-A6F3-C3D6278C0B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999" y="1181081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E047C537-F709-4925-9822-92EA283D85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79788" y="3431951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4993AA73-D4AE-499B-BDAF-4616729ECE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0624" y="3426048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3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97BC86B-A684-4F9A-B2F5-A3FF539B58D0}"/>
              </a:ext>
            </a:extLst>
          </p:cNvPr>
          <p:cNvGrpSpPr/>
          <p:nvPr userDrawn="1"/>
        </p:nvGrpSpPr>
        <p:grpSpPr>
          <a:xfrm>
            <a:off x="2539883" y="1618683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îśliďe">
              <a:extLst>
                <a:ext uri="{FF2B5EF4-FFF2-40B4-BE49-F238E27FC236}">
                  <a16:creationId xmlns:a16="http://schemas.microsoft.com/office/drawing/2014/main" id="{A8DC4B7E-B4D2-41E9-B335-2338FD12684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ḻíḍé">
              <a:extLst>
                <a:ext uri="{FF2B5EF4-FFF2-40B4-BE49-F238E27FC236}">
                  <a16:creationId xmlns:a16="http://schemas.microsoft.com/office/drawing/2014/main" id="{57123E31-A5F6-47F0-95DC-FBA6DBE8189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ṥḻïḓé">
              <a:extLst>
                <a:ext uri="{FF2B5EF4-FFF2-40B4-BE49-F238E27FC236}">
                  <a16:creationId xmlns:a16="http://schemas.microsoft.com/office/drawing/2014/main" id="{508E5430-7DAF-4834-9286-F717641FEEE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$ḷíḋè">
              <a:extLst>
                <a:ext uri="{FF2B5EF4-FFF2-40B4-BE49-F238E27FC236}">
                  <a16:creationId xmlns:a16="http://schemas.microsoft.com/office/drawing/2014/main" id="{FCADF8A6-F4EF-449C-BA9E-5CDC2D1196F9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$ḷiḍe">
              <a:extLst>
                <a:ext uri="{FF2B5EF4-FFF2-40B4-BE49-F238E27FC236}">
                  <a16:creationId xmlns:a16="http://schemas.microsoft.com/office/drawing/2014/main" id="{1EDDEB15-BE80-481C-96D1-C468C976F79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ṡļïdè">
              <a:extLst>
                <a:ext uri="{FF2B5EF4-FFF2-40B4-BE49-F238E27FC236}">
                  <a16:creationId xmlns:a16="http://schemas.microsoft.com/office/drawing/2014/main" id="{AC92A967-4AB4-4909-9050-9CD7B011D40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ŝḻíḓê">
              <a:extLst>
                <a:ext uri="{FF2B5EF4-FFF2-40B4-BE49-F238E27FC236}">
                  <a16:creationId xmlns:a16="http://schemas.microsoft.com/office/drawing/2014/main" id="{96448CF7-B9B3-4B6F-9873-86B2DD2B2F0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ľîḑê">
              <a:extLst>
                <a:ext uri="{FF2B5EF4-FFF2-40B4-BE49-F238E27FC236}">
                  <a16:creationId xmlns:a16="http://schemas.microsoft.com/office/drawing/2014/main" id="{665C7F83-6F0E-42AA-A987-BED067545D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34F16DE-DCD9-4DF3-B8C7-49E64C5176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7438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6219BBB5-45FC-4F13-A3C8-06948ADAE3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3644900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A949EAA1-0264-4CFF-AAC6-D013F17BA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4694" y="1282379"/>
            <a:ext cx="2564206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33A8847C-E96C-44F3-82CA-94FACBE5B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438" y="1282380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36888ED-2BCA-43B2-9E2F-8D2C475D7D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5663" y="1282379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A3FA48BC-C53E-4FBD-AD47-B0A1EFC7A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282380"/>
            <a:ext cx="2582898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C1F8DD-05F5-42C2-9A80-9C8DC0307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>
            <a:extLst>
              <a:ext uri="{FF2B5EF4-FFF2-40B4-BE49-F238E27FC236}">
                <a16:creationId xmlns:a16="http://schemas.microsoft.com/office/drawing/2014/main" id="{1143EF50-B6CF-415B-A429-40881D8C6430}"/>
              </a:ext>
            </a:extLst>
          </p:cNvPr>
          <p:cNvSpPr txBox="1"/>
          <p:nvPr userDrawn="1"/>
        </p:nvSpPr>
        <p:spPr>
          <a:xfrm>
            <a:off x="573312" y="6385246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B1EC0689-BEE5-45C9-9D07-F32C375B7B8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5" name="直接连接符 374">
            <a:extLst>
              <a:ext uri="{FF2B5EF4-FFF2-40B4-BE49-F238E27FC236}">
                <a16:creationId xmlns:a16="http://schemas.microsoft.com/office/drawing/2014/main" id="{98963CB2-3E14-4776-9A4A-24EDC0A298E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BBE63463-A150-4A68-AD35-BE411C24B6D0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îśliďe">
              <a:extLst>
                <a:ext uri="{FF2B5EF4-FFF2-40B4-BE49-F238E27FC236}">
                  <a16:creationId xmlns:a16="http://schemas.microsoft.com/office/drawing/2014/main" id="{46EB27E0-C414-4759-8DFC-9EF4C90CCF8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íšḻíḍé">
              <a:extLst>
                <a:ext uri="{FF2B5EF4-FFF2-40B4-BE49-F238E27FC236}">
                  <a16:creationId xmlns:a16="http://schemas.microsoft.com/office/drawing/2014/main" id="{3DAB8143-6E1A-4E7C-A844-A52E494F08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ṥḻïḓé">
              <a:extLst>
                <a:ext uri="{FF2B5EF4-FFF2-40B4-BE49-F238E27FC236}">
                  <a16:creationId xmlns:a16="http://schemas.microsoft.com/office/drawing/2014/main" id="{9F696DBA-B219-4438-AA53-C7962153DE2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$ḷíḋè">
              <a:extLst>
                <a:ext uri="{FF2B5EF4-FFF2-40B4-BE49-F238E27FC236}">
                  <a16:creationId xmlns:a16="http://schemas.microsoft.com/office/drawing/2014/main" id="{E1DD7FDB-A2C0-4919-96B4-B09405AD75C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$ḷiḍe">
              <a:extLst>
                <a:ext uri="{FF2B5EF4-FFF2-40B4-BE49-F238E27FC236}">
                  <a16:creationId xmlns:a16="http://schemas.microsoft.com/office/drawing/2014/main" id="{75DBB4D1-7080-4665-B642-F09D199A5D2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ṡļïdè">
              <a:extLst>
                <a:ext uri="{FF2B5EF4-FFF2-40B4-BE49-F238E27FC236}">
                  <a16:creationId xmlns:a16="http://schemas.microsoft.com/office/drawing/2014/main" id="{9988A9C2-7E16-48CC-9FA4-2C3E077566B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ŝḻíḓê">
              <a:extLst>
                <a:ext uri="{FF2B5EF4-FFF2-40B4-BE49-F238E27FC236}">
                  <a16:creationId xmlns:a16="http://schemas.microsoft.com/office/drawing/2014/main" id="{175CDE8C-447E-4E2F-9EF3-626230245B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isľîḑê">
              <a:extLst>
                <a:ext uri="{FF2B5EF4-FFF2-40B4-BE49-F238E27FC236}">
                  <a16:creationId xmlns:a16="http://schemas.microsoft.com/office/drawing/2014/main" id="{EEEF3937-9CE3-4F98-8A3D-5BAE2BA22674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5" name="椭圆 384">
            <a:extLst>
              <a:ext uri="{FF2B5EF4-FFF2-40B4-BE49-F238E27FC236}">
                <a16:creationId xmlns:a16="http://schemas.microsoft.com/office/drawing/2014/main" id="{C5D7DB56-D2EB-45A3-9D0E-70EFD4C3D820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占位符 163">
            <a:extLst>
              <a:ext uri="{FF2B5EF4-FFF2-40B4-BE49-F238E27FC236}">
                <a16:creationId xmlns:a16="http://schemas.microsoft.com/office/drawing/2014/main" id="{9B581E40-FEB3-4230-A9DA-56265E8F3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989314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2897DB5-C83D-4444-940E-D43091A551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9250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416F631-392C-4C92-A81F-6B4F3CDCF6DE}"/>
              </a:ext>
            </a:extLst>
          </p:cNvPr>
          <p:cNvSpPr/>
          <p:nvPr userDrawn="1"/>
        </p:nvSpPr>
        <p:spPr>
          <a:xfrm flipH="1">
            <a:off x="4266481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0E8D43-F599-4C3B-BE36-7D1FD54A752E}"/>
              </a:ext>
            </a:extLst>
          </p:cNvPr>
          <p:cNvSpPr/>
          <p:nvPr userDrawn="1"/>
        </p:nvSpPr>
        <p:spPr>
          <a:xfrm>
            <a:off x="5174534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3C66369-0AE4-4F8E-A582-F5986555F1A8}"/>
              </a:ext>
            </a:extLst>
          </p:cNvPr>
          <p:cNvSpPr/>
          <p:nvPr userDrawn="1"/>
        </p:nvSpPr>
        <p:spPr>
          <a:xfrm>
            <a:off x="5939738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607023D-480A-4C8A-916D-FB9976EA5B38}"/>
              </a:ext>
            </a:extLst>
          </p:cNvPr>
          <p:cNvSpPr/>
          <p:nvPr userDrawn="1"/>
        </p:nvSpPr>
        <p:spPr>
          <a:xfrm>
            <a:off x="5939738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1A1F42-A240-457E-BD2A-25B0AF003625}"/>
              </a:ext>
            </a:extLst>
          </p:cNvPr>
          <p:cNvSpPr/>
          <p:nvPr userDrawn="1"/>
        </p:nvSpPr>
        <p:spPr>
          <a:xfrm>
            <a:off x="5174534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F2F201-D094-4AD7-B469-E9FF90D22317}"/>
              </a:ext>
            </a:extLst>
          </p:cNvPr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8D6585-B629-4D79-9077-B939D2E2C05B}"/>
              </a:ext>
            </a:extLst>
          </p:cNvPr>
          <p:cNvSpPr txBox="1"/>
          <p:nvPr userDrawn="1"/>
        </p:nvSpPr>
        <p:spPr>
          <a:xfrm rot="16200000">
            <a:off x="6532796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9FF2D6-1167-4ADA-AB9A-9FBA535CCEE9}"/>
              </a:ext>
            </a:extLst>
          </p:cNvPr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9730CCE-7F07-4B41-86E1-ED04F5F4E496}"/>
              </a:ext>
            </a:extLst>
          </p:cNvPr>
          <p:cNvSpPr txBox="1"/>
          <p:nvPr userDrawn="1"/>
        </p:nvSpPr>
        <p:spPr>
          <a:xfrm rot="16200000">
            <a:off x="6532796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4E857B-DEB2-468F-8937-3DC3910A1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72400" y="847339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4FEE0B-A57F-4B41-98A0-91FFA5827F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AB81AB7-D1E1-421C-85F1-F679DC8652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3080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212CD02-B9D5-4D86-ACF5-9F70E44DCE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4993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</a:p>
        </p:txBody>
      </p:sp>
    </p:spTree>
    <p:extLst>
      <p:ext uri="{BB962C8B-B14F-4D97-AF65-F5344CB8AC3E}">
        <p14:creationId xmlns:p14="http://schemas.microsoft.com/office/powerpoint/2010/main" val="852714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BDA579A8-F4BC-4F12-9B10-E03102B2F10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îśliďe">
              <a:extLst>
                <a:ext uri="{FF2B5EF4-FFF2-40B4-BE49-F238E27FC236}">
                  <a16:creationId xmlns:a16="http://schemas.microsoft.com/office/drawing/2014/main" id="{DDBF7E08-6C56-4DE6-9961-D2D9B242522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šḻíḍé">
              <a:extLst>
                <a:ext uri="{FF2B5EF4-FFF2-40B4-BE49-F238E27FC236}">
                  <a16:creationId xmlns:a16="http://schemas.microsoft.com/office/drawing/2014/main" id="{EFF6BF7E-7B3B-44CE-84BF-1D8D3D4EB04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ḻïḓé">
              <a:extLst>
                <a:ext uri="{FF2B5EF4-FFF2-40B4-BE49-F238E27FC236}">
                  <a16:creationId xmlns:a16="http://schemas.microsoft.com/office/drawing/2014/main" id="{38BDDA66-1D59-47E5-92FD-BDED457F03D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$ḷíḋè">
              <a:extLst>
                <a:ext uri="{FF2B5EF4-FFF2-40B4-BE49-F238E27FC236}">
                  <a16:creationId xmlns:a16="http://schemas.microsoft.com/office/drawing/2014/main" id="{D2D719C5-E409-4CA4-90A6-D66E2F6D3E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$ḷiḍe">
              <a:extLst>
                <a:ext uri="{FF2B5EF4-FFF2-40B4-BE49-F238E27FC236}">
                  <a16:creationId xmlns:a16="http://schemas.microsoft.com/office/drawing/2014/main" id="{3E2FF3B1-C707-409B-B6CE-CE026904AE4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ṡļïdè">
              <a:extLst>
                <a:ext uri="{FF2B5EF4-FFF2-40B4-BE49-F238E27FC236}">
                  <a16:creationId xmlns:a16="http://schemas.microsoft.com/office/drawing/2014/main" id="{B22B22B4-D76A-47E8-98CA-1D9964A480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ŝḻíḓê">
              <a:extLst>
                <a:ext uri="{FF2B5EF4-FFF2-40B4-BE49-F238E27FC236}">
                  <a16:creationId xmlns:a16="http://schemas.microsoft.com/office/drawing/2014/main" id="{52B78DFC-771B-4ED6-9152-C6CAB50A7C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sľîḑê">
              <a:extLst>
                <a:ext uri="{FF2B5EF4-FFF2-40B4-BE49-F238E27FC236}">
                  <a16:creationId xmlns:a16="http://schemas.microsoft.com/office/drawing/2014/main" id="{D54BC1A3-4E6B-4478-81D4-9CABE0DEEF1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11A97CD2-57C4-49CF-9958-FEE095E54FBD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CF2AB636-A996-4777-8770-D5D42319C10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2" name="直接连接符 371">
            <a:extLst>
              <a:ext uri="{FF2B5EF4-FFF2-40B4-BE49-F238E27FC236}">
                <a16:creationId xmlns:a16="http://schemas.microsoft.com/office/drawing/2014/main" id="{63BBD37C-4AA8-454C-B7C8-74B2314BE05A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A42789C4-D058-494B-B300-7BCD4AA463B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îśliďe">
              <a:extLst>
                <a:ext uri="{FF2B5EF4-FFF2-40B4-BE49-F238E27FC236}">
                  <a16:creationId xmlns:a16="http://schemas.microsoft.com/office/drawing/2014/main" id="{07A26128-4B19-4B21-A497-420CC59146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ḻíḍé">
              <a:extLst>
                <a:ext uri="{FF2B5EF4-FFF2-40B4-BE49-F238E27FC236}">
                  <a16:creationId xmlns:a16="http://schemas.microsoft.com/office/drawing/2014/main" id="{C3A1523B-E3DF-4BEC-8839-F0A5B32B4AC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ṥḻïḓé">
              <a:extLst>
                <a:ext uri="{FF2B5EF4-FFF2-40B4-BE49-F238E27FC236}">
                  <a16:creationId xmlns:a16="http://schemas.microsoft.com/office/drawing/2014/main" id="{6C610D28-C372-4B13-B085-B9CCD828EC1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$ḷíḋè">
              <a:extLst>
                <a:ext uri="{FF2B5EF4-FFF2-40B4-BE49-F238E27FC236}">
                  <a16:creationId xmlns:a16="http://schemas.microsoft.com/office/drawing/2014/main" id="{3133118A-17E5-48F6-8E7A-E3D5CF33EF1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$ḷiḍe">
              <a:extLst>
                <a:ext uri="{FF2B5EF4-FFF2-40B4-BE49-F238E27FC236}">
                  <a16:creationId xmlns:a16="http://schemas.microsoft.com/office/drawing/2014/main" id="{1954A234-3823-4D0D-9778-C072AF85372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ṡļïdè">
              <a:extLst>
                <a:ext uri="{FF2B5EF4-FFF2-40B4-BE49-F238E27FC236}">
                  <a16:creationId xmlns:a16="http://schemas.microsoft.com/office/drawing/2014/main" id="{8C6E5137-0E88-47B0-841C-73887C17562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ŝḻíḓê">
              <a:extLst>
                <a:ext uri="{FF2B5EF4-FFF2-40B4-BE49-F238E27FC236}">
                  <a16:creationId xmlns:a16="http://schemas.microsoft.com/office/drawing/2014/main" id="{2ED8CBF2-F7DF-4559-A540-44F34F9B29E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sľîḑê">
              <a:extLst>
                <a:ext uri="{FF2B5EF4-FFF2-40B4-BE49-F238E27FC236}">
                  <a16:creationId xmlns:a16="http://schemas.microsoft.com/office/drawing/2014/main" id="{4B790121-4234-4479-93EC-78E475483B4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2" name="椭圆 381">
            <a:extLst>
              <a:ext uri="{FF2B5EF4-FFF2-40B4-BE49-F238E27FC236}">
                <a16:creationId xmlns:a16="http://schemas.microsoft.com/office/drawing/2014/main" id="{BC288F44-E38B-4BB8-A576-D7843BDA18D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文本占位符 163">
            <a:extLst>
              <a:ext uri="{FF2B5EF4-FFF2-40B4-BE49-F238E27FC236}">
                <a16:creationId xmlns:a16="http://schemas.microsoft.com/office/drawing/2014/main" id="{B057B461-BFDC-419B-B641-03C9934A1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32014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D482DE6-3489-4907-9FDA-770B51D69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2" y="368954"/>
            <a:ext cx="5848836" cy="7311044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19EEC020-8902-408A-A974-A35D306AA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EA1E82-24B7-4916-8548-7E40650C9D1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5503367D-0C52-4619-9964-D48985C24EE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FF6EFBF8-D00C-4E1B-B468-08CBEE9A875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BF40132F-18C6-4C6A-AA46-B227CBC92AC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DF4C7040-D33F-4165-8F79-589A92422D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4424AB16-D945-4826-B97D-3D42C549FEB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E61CA400-355A-4317-B08E-1CB85707280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8EDFD128-63DF-4288-9683-84A925DC4E0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AB0477E9-BD9E-4246-A132-D5F20630939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D1CFD2F0-0693-4B13-98F7-081A185F99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171" y="2057399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DEB77718-AD3A-406D-8C3B-D540E7062A2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10158A2-3A34-4A1D-90A2-E5A46CBB02BD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690D2E7C-1FCF-4D6E-9437-A6F3A3AE6358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33818FBF-1765-4D66-A5E9-236866CC127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177D50D2-8940-4EE1-AC67-E08E990A9AEE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E3A645A-25F0-4F8C-AB45-3B0DBA8E44D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27D80C56-CBDC-4797-8BD8-A1AA992B97C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405223AB-E4EF-483E-808D-4C16662F59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5B412A83-390F-4349-B16C-897209ABF61D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F710789F-6A9E-4C9B-80B8-C6B70CB66EC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254BEA57-590C-4A8F-823F-BD2366783D1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441438F4-2FE7-426C-8D53-8178A3FD50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5A7D7659-6808-49DE-9601-FB95575A5EE5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0BBF300-7D51-459A-BA7E-E779BAB95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68785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>
            <a:extLst>
              <a:ext uri="{FF2B5EF4-FFF2-40B4-BE49-F238E27FC236}">
                <a16:creationId xmlns:a16="http://schemas.microsoft.com/office/drawing/2014/main" id="{F540BDE6-E5D0-4250-83C1-4140808E22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0476" y="2352675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DA9FEB-E3F4-46A3-9929-6B2BA9D7EC04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1195D9FD-891B-44F1-B20E-67ECB2BC4A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425BBE86-BB0C-42B5-A522-8C3AF34CCF4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C47C1DE8-FADA-49AD-815D-FF026D28EFF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71C8337C-D53C-4627-8A03-10D937D64F2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BBD11B76-CC46-455E-AEA5-6CD3272DDF2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C01B95BB-B68D-4F16-BB5C-7A03B6CE20F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279B8CD3-B1A6-49F2-BD1A-4E8EAA03E0F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943E8A3F-8C45-487B-BF65-BD343376856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51735B88-50CB-47CD-A49E-4D89D986D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>
            <a:extLst>
              <a:ext uri="{FF2B5EF4-FFF2-40B4-BE49-F238E27FC236}">
                <a16:creationId xmlns:a16="http://schemas.microsoft.com/office/drawing/2014/main" id="{5F1639E9-7C97-4EE6-A573-200FBA5B520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7790C41-31A0-4ABC-B190-6CB114DD2490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872F3912-ABA9-48FB-8699-28B0E67EA9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868A7A73-5ABC-4313-8567-38752A2E4A2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6301E0BA-FC37-4122-8ED5-B7BF8F4FC18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23F99EF-5799-4AAC-AC50-4FC7575DFCE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CF0F63AB-9F2D-44C5-AE59-F189C105D2B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714C91D0-66BA-4042-B134-D4ED725881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4D3C7803-433B-488D-B30D-26009671D2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6048D35D-8237-4961-8668-704B168E15A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ED6DF677-33B1-4EFC-8240-71BB71B67D0E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73425A2F-6A40-4B5F-B5E9-388538FB7F2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C37B34DD-12DB-445F-8E1A-DCF3499ECC5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6CB49CE-AB35-44EC-A55F-EB60B4BFEC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693564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7EDB1B9-A854-4203-B77F-B61D463DBB1B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35DD738A-7624-4463-B38A-258A2719E2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BF44F3D1-94C5-40DA-A758-3F5925E6383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6F584386-AD1B-4957-9276-0969EC306FA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651348A-9E4F-40B6-89B9-5BCD7A447BE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90414720-4042-48E8-9DD7-46B2C791471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7916F5F1-E3AE-42D4-A813-3742FC77CACB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6012D1CC-FD09-488B-B770-858C319C289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7BEBA14A-4678-4359-8335-E2EE1BEA54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4" name="图片 123">
            <a:extLst>
              <a:ext uri="{FF2B5EF4-FFF2-40B4-BE49-F238E27FC236}">
                <a16:creationId xmlns:a16="http://schemas.microsoft.com/office/drawing/2014/main" id="{BA370D12-EC88-4CFC-9102-DB908E82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>
            <a:extLst>
              <a:ext uri="{FF2B5EF4-FFF2-40B4-BE49-F238E27FC236}">
                <a16:creationId xmlns:a16="http://schemas.microsoft.com/office/drawing/2014/main" id="{42DB3125-7314-4156-9D74-A41A6FD85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701" y="1123952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F035BB5F-8020-463D-AFA2-44CE626330C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2F9ED512-A3A8-41A1-A2CE-48413529FEE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1C5BA3E7-496D-4EFC-852D-B973DAEFDB6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D614F05B-B81D-4E5F-BAFA-BF4E3B66839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îśliďe">
              <a:extLst>
                <a:ext uri="{FF2B5EF4-FFF2-40B4-BE49-F238E27FC236}">
                  <a16:creationId xmlns:a16="http://schemas.microsoft.com/office/drawing/2014/main" id="{1DC1DADC-46E0-41DD-A66E-EE95836D25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íšḻíḍé">
              <a:extLst>
                <a:ext uri="{FF2B5EF4-FFF2-40B4-BE49-F238E27FC236}">
                  <a16:creationId xmlns:a16="http://schemas.microsoft.com/office/drawing/2014/main" id="{B388DAA0-B70F-4C44-A053-9005D516763A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ḻïḓé">
              <a:extLst>
                <a:ext uri="{FF2B5EF4-FFF2-40B4-BE49-F238E27FC236}">
                  <a16:creationId xmlns:a16="http://schemas.microsoft.com/office/drawing/2014/main" id="{3DB94F85-37E8-4506-AFE0-EC5B80B5D4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$ḷíḋè">
              <a:extLst>
                <a:ext uri="{FF2B5EF4-FFF2-40B4-BE49-F238E27FC236}">
                  <a16:creationId xmlns:a16="http://schemas.microsoft.com/office/drawing/2014/main" id="{FC8B828A-3469-42D8-952A-66FC5CCC34E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$ḷiḍe">
              <a:extLst>
                <a:ext uri="{FF2B5EF4-FFF2-40B4-BE49-F238E27FC236}">
                  <a16:creationId xmlns:a16="http://schemas.microsoft.com/office/drawing/2014/main" id="{CD01555A-E3E2-480E-AB04-402932DB9F7E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ïṡļïdè">
              <a:extLst>
                <a:ext uri="{FF2B5EF4-FFF2-40B4-BE49-F238E27FC236}">
                  <a16:creationId xmlns:a16="http://schemas.microsoft.com/office/drawing/2014/main" id="{D555D095-146B-4A3C-BDBE-DCB084F3855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ŝḻíḓê">
              <a:extLst>
                <a:ext uri="{FF2B5EF4-FFF2-40B4-BE49-F238E27FC236}">
                  <a16:creationId xmlns:a16="http://schemas.microsoft.com/office/drawing/2014/main" id="{9013C83C-43D9-4C7B-87D9-27E60034399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isľîḑê">
              <a:extLst>
                <a:ext uri="{FF2B5EF4-FFF2-40B4-BE49-F238E27FC236}">
                  <a16:creationId xmlns:a16="http://schemas.microsoft.com/office/drawing/2014/main" id="{6E5E5F79-2674-44C6-837E-9903BB542F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4" name="椭圆 353">
            <a:extLst>
              <a:ext uri="{FF2B5EF4-FFF2-40B4-BE49-F238E27FC236}">
                <a16:creationId xmlns:a16="http://schemas.microsoft.com/office/drawing/2014/main" id="{6FD8E487-B46D-44FA-B429-69A86521509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文本占位符 163">
            <a:extLst>
              <a:ext uri="{FF2B5EF4-FFF2-40B4-BE49-F238E27FC236}">
                <a16:creationId xmlns:a16="http://schemas.microsoft.com/office/drawing/2014/main" id="{B7BC2190-A745-4431-92FD-ECBCE4BC6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678974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A9CAC4A-865E-49E3-8731-FCABCC67D6B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6D0E3A22-DF41-49B9-BDC7-6AEAE277729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D2502648-AA34-4D64-9E31-2927043C574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F5C42EC3-F124-46E3-802C-283810436846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127877A-C948-4605-AC7A-6394FDC2874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D9BDE8C1-4B90-4166-81BB-04EBE9EF4D98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CA8027DB-98A9-4909-8032-7BCDF8D904A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F6839995-F008-484C-8BC3-91C01EFF9F5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B00D56CC-10C2-40DF-8498-36360BA8729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24D1203-8E71-42D8-ADE3-A64DC13C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1EB2C21-849F-4F0B-803B-7AC4ABD5DBD1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5E2F30-5949-4ED4-A109-B6B1D781F0F1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540EFFF-5E1E-49DF-B137-28242E9D16B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42CE9E-876D-4052-97ED-AB8CC183D2D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îśliďe">
              <a:extLst>
                <a:ext uri="{FF2B5EF4-FFF2-40B4-BE49-F238E27FC236}">
                  <a16:creationId xmlns:a16="http://schemas.microsoft.com/office/drawing/2014/main" id="{228D3189-D8DA-4DC5-8731-93349BE92B5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ḻíḍé">
              <a:extLst>
                <a:ext uri="{FF2B5EF4-FFF2-40B4-BE49-F238E27FC236}">
                  <a16:creationId xmlns:a16="http://schemas.microsoft.com/office/drawing/2014/main" id="{3725DDB3-E5B7-4A23-A1D5-30D8D6ADB40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ḻïḓé">
              <a:extLst>
                <a:ext uri="{FF2B5EF4-FFF2-40B4-BE49-F238E27FC236}">
                  <a16:creationId xmlns:a16="http://schemas.microsoft.com/office/drawing/2014/main" id="{33785B02-E6CA-41E7-8B7F-EA502F9E91C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ḷíḋè">
              <a:extLst>
                <a:ext uri="{FF2B5EF4-FFF2-40B4-BE49-F238E27FC236}">
                  <a16:creationId xmlns:a16="http://schemas.microsoft.com/office/drawing/2014/main" id="{57EBE7AC-411D-402D-9A9A-55B2BFC58C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iḍe">
              <a:extLst>
                <a:ext uri="{FF2B5EF4-FFF2-40B4-BE49-F238E27FC236}">
                  <a16:creationId xmlns:a16="http://schemas.microsoft.com/office/drawing/2014/main" id="{AF26F0D0-0E60-41C6-8192-45CE0DE76B1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ļïdè">
              <a:extLst>
                <a:ext uri="{FF2B5EF4-FFF2-40B4-BE49-F238E27FC236}">
                  <a16:creationId xmlns:a16="http://schemas.microsoft.com/office/drawing/2014/main" id="{ED54000E-F8F8-4E48-88FE-D68E9701DFB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ŝḻíḓê">
              <a:extLst>
                <a:ext uri="{FF2B5EF4-FFF2-40B4-BE49-F238E27FC236}">
                  <a16:creationId xmlns:a16="http://schemas.microsoft.com/office/drawing/2014/main" id="{3519DFED-4A2B-42AD-AB2C-01E9C8A44A9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ľîḑê">
              <a:extLst>
                <a:ext uri="{FF2B5EF4-FFF2-40B4-BE49-F238E27FC236}">
                  <a16:creationId xmlns:a16="http://schemas.microsoft.com/office/drawing/2014/main" id="{E527C414-F980-4E3F-AC95-B9D4B48DFAC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C54E03BE-357F-42C6-9923-09956954CF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63">
            <a:extLst>
              <a:ext uri="{FF2B5EF4-FFF2-40B4-BE49-F238E27FC236}">
                <a16:creationId xmlns:a16="http://schemas.microsoft.com/office/drawing/2014/main" id="{E09EA8D3-74EF-4CFC-9A60-38BF481F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CFA14D2-01F1-4DF0-B2A6-BFF2575C48A2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614E7815-EC78-4907-8A87-DCDE0DC90BF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BD0E37F9-4D3D-4967-9E1C-C1D0C121C38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9CAD6A8C-6119-4636-AB27-F8E58BA2C5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5507A9F1-086B-4E13-9F9B-F56CB078D80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D4AB0866-5F48-44D5-A280-22C21F085AA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D9733264-9E45-4165-9896-BFB177D56F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C7EC23A6-AB6C-43F9-B691-7291471B871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F0B1D1A0-9307-4007-BBE3-B7E771116B0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F06922-CB66-4BB7-896A-8D2C2B2251EF}"/>
              </a:ext>
            </a:extLst>
          </p:cNvPr>
          <p:cNvGrpSpPr/>
          <p:nvPr userDrawn="1"/>
        </p:nvGrpSpPr>
        <p:grpSpPr>
          <a:xfrm>
            <a:off x="1176251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2B92018-95E0-4552-93E5-22F167C0235D}"/>
                </a:ext>
              </a:extLst>
            </p:cNvPr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ED6ACA3-8385-4BF7-AA4C-AC7A70901023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6850AA-92AC-40DA-996D-814B38D999DD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1531BF-7A9A-4F92-8DE9-424EC0ED5611}"/>
              </a:ext>
            </a:extLst>
          </p:cNvPr>
          <p:cNvGrpSpPr/>
          <p:nvPr userDrawn="1"/>
        </p:nvGrpSpPr>
        <p:grpSpPr>
          <a:xfrm>
            <a:off x="4763139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9244897-C360-48EC-8F3C-A23B73990BBC}"/>
                </a:ext>
              </a:extLst>
            </p:cNvPr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63C52B-A9FA-46B0-9BFA-5AB9EA5C6801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3585078-156E-43B4-9EC2-438E9F02073F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876FA53-4A7A-4FC7-8EEB-60DA5B97336F}"/>
              </a:ext>
            </a:extLst>
          </p:cNvPr>
          <p:cNvGrpSpPr/>
          <p:nvPr userDrawn="1"/>
        </p:nvGrpSpPr>
        <p:grpSpPr>
          <a:xfrm>
            <a:off x="8350027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C406E35-A419-4856-9DCB-5D3A126944FC}"/>
                </a:ext>
              </a:extLst>
            </p:cNvPr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DD0141-A5C0-4BC5-A759-896F71BEF2F0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73B1A69-4248-4082-B253-01A9E418F787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8833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09E687-6FF3-497E-8D2B-0726366B5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B9FB1F-A3CF-4CA9-A9EF-0C48F4A86958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452CF3-21CF-4F76-AD35-B3F9496A01C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EE827E-265E-4523-9A1B-2462FC7787A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3">
            <a:extLst>
              <a:ext uri="{FF2B5EF4-FFF2-40B4-BE49-F238E27FC236}">
                <a16:creationId xmlns:a16="http://schemas.microsoft.com/office/drawing/2014/main" id="{84E4C8C5-8729-407F-88E4-E64D9E5A8F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A719032-0D1F-4457-A6F4-CD326AC586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E857CB-1D67-40E0-9A56-A3291BF50DA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îśliďe">
              <a:extLst>
                <a:ext uri="{FF2B5EF4-FFF2-40B4-BE49-F238E27FC236}">
                  <a16:creationId xmlns:a16="http://schemas.microsoft.com/office/drawing/2014/main" id="{EDD6936A-E126-457C-9B28-47B3FED2654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ḻíḍé">
              <a:extLst>
                <a:ext uri="{FF2B5EF4-FFF2-40B4-BE49-F238E27FC236}">
                  <a16:creationId xmlns:a16="http://schemas.microsoft.com/office/drawing/2014/main" id="{70E56523-74B0-4F94-AA1C-DE8A7B3B6EF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ṥḻïḓé">
              <a:extLst>
                <a:ext uri="{FF2B5EF4-FFF2-40B4-BE49-F238E27FC236}">
                  <a16:creationId xmlns:a16="http://schemas.microsoft.com/office/drawing/2014/main" id="{21321976-BA9B-4E34-8E85-5D3CDB97A0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ḷíḋè">
              <a:extLst>
                <a:ext uri="{FF2B5EF4-FFF2-40B4-BE49-F238E27FC236}">
                  <a16:creationId xmlns:a16="http://schemas.microsoft.com/office/drawing/2014/main" id="{2943ADE6-39AA-4335-9F6A-54AE5B453C5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ḷiḍe">
              <a:extLst>
                <a:ext uri="{FF2B5EF4-FFF2-40B4-BE49-F238E27FC236}">
                  <a16:creationId xmlns:a16="http://schemas.microsoft.com/office/drawing/2014/main" id="{31F0CBAE-4361-4C06-ABD8-552E55255E4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ļïdè">
              <a:extLst>
                <a:ext uri="{FF2B5EF4-FFF2-40B4-BE49-F238E27FC236}">
                  <a16:creationId xmlns:a16="http://schemas.microsoft.com/office/drawing/2014/main" id="{BC199AEB-7B5B-4708-97DC-0B9BEDB04A2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ŝḻíḓê">
              <a:extLst>
                <a:ext uri="{FF2B5EF4-FFF2-40B4-BE49-F238E27FC236}">
                  <a16:creationId xmlns:a16="http://schemas.microsoft.com/office/drawing/2014/main" id="{1B8A1C35-C9EF-4011-ABEA-244F3FC19D2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ľîḑê">
              <a:extLst>
                <a:ext uri="{FF2B5EF4-FFF2-40B4-BE49-F238E27FC236}">
                  <a16:creationId xmlns:a16="http://schemas.microsoft.com/office/drawing/2014/main" id="{50EAE709-8FFA-4B75-9F56-9CF7FFD0E70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215F96B7-1B6D-45C7-89C4-1B1CB521F90F}"/>
              </a:ext>
            </a:extLst>
          </p:cNvPr>
          <p:cNvSpPr/>
          <p:nvPr userDrawn="1"/>
        </p:nvSpPr>
        <p:spPr>
          <a:xfrm>
            <a:off x="-6350" y="1498600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5FE387-D85A-4629-A68D-0B405174E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/>
          <a:stretch/>
        </p:blipFill>
        <p:spPr>
          <a:xfrm>
            <a:off x="1138462" y="958941"/>
            <a:ext cx="3019881" cy="5158438"/>
          </a:xfrm>
          <a:prstGeom prst="rect">
            <a:avLst/>
          </a:prstGeom>
        </p:spPr>
      </p:pic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4E141A2D-B968-450E-8E30-996219BECC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4799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02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2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0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343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48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740F6025-3196-4FA0-83DC-EE1179AC9D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42829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B5D204-87E5-427E-BB02-DA7D22EC0A2F}"/>
              </a:ext>
            </a:extLst>
          </p:cNvPr>
          <p:cNvSpPr txBox="1"/>
          <p:nvPr/>
        </p:nvSpPr>
        <p:spPr>
          <a:xfrm rot="16200000">
            <a:off x="562328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371450-7476-4869-ABD4-D78E4EFF9B2C}"/>
              </a:ext>
            </a:extLst>
          </p:cNvPr>
          <p:cNvCxnSpPr>
            <a:cxnSpLocks/>
          </p:cNvCxnSpPr>
          <p:nvPr/>
        </p:nvCxnSpPr>
        <p:spPr>
          <a:xfrm>
            <a:off x="660400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0BFB36-33E5-4B00-AFFA-3D114104E615}"/>
              </a:ext>
            </a:extLst>
          </p:cNvPr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885CF53-AFA6-4BCD-ACD7-C936DAB2DCCB}"/>
              </a:ext>
            </a:extLst>
          </p:cNvPr>
          <p:cNvCxnSpPr>
            <a:cxnSpLocks/>
          </p:cNvCxnSpPr>
          <p:nvPr/>
        </p:nvCxnSpPr>
        <p:spPr>
          <a:xfrm>
            <a:off x="4707991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B1AFA5B-9366-4E92-A1A8-650789D6FE27}"/>
              </a:ext>
            </a:extLst>
          </p:cNvPr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A026E9-295E-4DD0-A1A7-24F2752DF1F0}"/>
              </a:ext>
            </a:extLst>
          </p:cNvPr>
          <p:cNvCxnSpPr>
            <a:cxnSpLocks/>
          </p:cNvCxnSpPr>
          <p:nvPr/>
        </p:nvCxnSpPr>
        <p:spPr>
          <a:xfrm>
            <a:off x="9141483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9EE7BA2-3D72-40FD-9831-242C8E3234EE}"/>
              </a:ext>
            </a:extLst>
          </p:cNvPr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14D238C-5295-460B-9F73-0A6C665AADEE}"/>
              </a:ext>
            </a:extLst>
          </p:cNvPr>
          <p:cNvCxnSpPr>
            <a:cxnSpLocks/>
          </p:cNvCxnSpPr>
          <p:nvPr/>
        </p:nvCxnSpPr>
        <p:spPr>
          <a:xfrm>
            <a:off x="3075914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0F8935-A799-464B-A969-50F10DC9224E}"/>
              </a:ext>
            </a:extLst>
          </p:cNvPr>
          <p:cNvSpPr txBox="1"/>
          <p:nvPr/>
        </p:nvSpPr>
        <p:spPr>
          <a:xfrm rot="16200000">
            <a:off x="7025433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7022D4-18C5-4008-AC4D-9CB858B782B3}"/>
              </a:ext>
            </a:extLst>
          </p:cNvPr>
          <p:cNvCxnSpPr>
            <a:cxnSpLocks/>
          </p:cNvCxnSpPr>
          <p:nvPr/>
        </p:nvCxnSpPr>
        <p:spPr>
          <a:xfrm>
            <a:off x="7123505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8AAFBE5E-9951-468D-842C-C373B57E1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157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56" name="文本占位符 48">
            <a:extLst>
              <a:ext uri="{FF2B5EF4-FFF2-40B4-BE49-F238E27FC236}">
                <a16:creationId xmlns:a16="http://schemas.microsoft.com/office/drawing/2014/main" id="{22B6D61A-4B56-40D1-9606-DE6C1B116D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30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1" name="文本占位符 48">
            <a:extLst>
              <a:ext uri="{FF2B5EF4-FFF2-40B4-BE49-F238E27FC236}">
                <a16:creationId xmlns:a16="http://schemas.microsoft.com/office/drawing/2014/main" id="{BB7DBF4A-F336-4D0E-AEAA-442EF57D61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94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3" name="文本占位符 48">
            <a:extLst>
              <a:ext uri="{FF2B5EF4-FFF2-40B4-BE49-F238E27FC236}">
                <a16:creationId xmlns:a16="http://schemas.microsoft.com/office/drawing/2014/main" id="{ABAC8E71-7622-44BD-B9EF-FB2DDE2DEC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8375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5" name="文本占位符 48">
            <a:extLst>
              <a:ext uri="{FF2B5EF4-FFF2-40B4-BE49-F238E27FC236}">
                <a16:creationId xmlns:a16="http://schemas.microsoft.com/office/drawing/2014/main" id="{BF93E37B-BAE5-44B2-9D04-125CCAB6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5966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89036F-78DA-4278-A853-444342F03DB3}"/>
              </a:ext>
            </a:extLst>
          </p:cNvPr>
          <p:cNvGrpSpPr/>
          <p:nvPr userDrawn="1"/>
        </p:nvGrpSpPr>
        <p:grpSpPr>
          <a:xfrm>
            <a:off x="2539883" y="241326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îśliďe">
              <a:extLst>
                <a:ext uri="{FF2B5EF4-FFF2-40B4-BE49-F238E27FC236}">
                  <a16:creationId xmlns:a16="http://schemas.microsoft.com/office/drawing/2014/main" id="{14FFDB68-D4A2-4EF1-B52B-39615FA1529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ḻíḍé">
              <a:extLst>
                <a:ext uri="{FF2B5EF4-FFF2-40B4-BE49-F238E27FC236}">
                  <a16:creationId xmlns:a16="http://schemas.microsoft.com/office/drawing/2014/main" id="{0AB45B29-6AB1-4C60-9DD1-33AF43FFA1E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ṥḻïḓé">
              <a:extLst>
                <a:ext uri="{FF2B5EF4-FFF2-40B4-BE49-F238E27FC236}">
                  <a16:creationId xmlns:a16="http://schemas.microsoft.com/office/drawing/2014/main" id="{CD99A818-0C1D-482E-A96C-917036EBFF9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íḋè">
              <a:extLst>
                <a:ext uri="{FF2B5EF4-FFF2-40B4-BE49-F238E27FC236}">
                  <a16:creationId xmlns:a16="http://schemas.microsoft.com/office/drawing/2014/main" id="{220B3C49-5424-4D5C-B740-92DDFE0807A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iḍe">
              <a:extLst>
                <a:ext uri="{FF2B5EF4-FFF2-40B4-BE49-F238E27FC236}">
                  <a16:creationId xmlns:a16="http://schemas.microsoft.com/office/drawing/2014/main" id="{29EBB59F-1A1E-4BEC-B5EF-DE011D905D0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ṡļïdè">
              <a:extLst>
                <a:ext uri="{FF2B5EF4-FFF2-40B4-BE49-F238E27FC236}">
                  <a16:creationId xmlns:a16="http://schemas.microsoft.com/office/drawing/2014/main" id="{62EA3F3B-BAF9-4E7B-B86E-52EAD2AA10B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ḻíḓê">
              <a:extLst>
                <a:ext uri="{FF2B5EF4-FFF2-40B4-BE49-F238E27FC236}">
                  <a16:creationId xmlns:a16="http://schemas.microsoft.com/office/drawing/2014/main" id="{FB650BD5-0822-472D-B58F-AE9450B041D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îḑê">
              <a:extLst>
                <a:ext uri="{FF2B5EF4-FFF2-40B4-BE49-F238E27FC236}">
                  <a16:creationId xmlns:a16="http://schemas.microsoft.com/office/drawing/2014/main" id="{09B8C62F-2EFC-4D33-851E-989224FE0B5C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94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AE66B26-FD1C-4615-AFBA-EC01DC5A6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6409" y="322405"/>
            <a:ext cx="6540686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783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12453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11324" y="3436355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84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C9513911-6F82-465B-AA1D-A50590958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27498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395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36629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438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15DC2A65-FE98-4711-9BCC-2CEE396972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498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0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09946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36724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4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FC237A11-D652-4937-8A62-5371D6867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1207371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707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510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234">
          <p15:clr>
            <a:srgbClr val="FBAE40"/>
          </p15:clr>
        </p15:guide>
        <p15:guide id="4" orient="horz" pos="1933">
          <p15:clr>
            <a:srgbClr val="FBAE40"/>
          </p15:clr>
        </p15:guide>
        <p15:guide id="5" orient="horz" pos="238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0">
            <a:extLst>
              <a:ext uri="{FF2B5EF4-FFF2-40B4-BE49-F238E27FC236}">
                <a16:creationId xmlns:a16="http://schemas.microsoft.com/office/drawing/2014/main" id="{35313B20-8690-4136-A1F3-47CF2D2E1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E68DCC-3FD5-47C1-AFCE-A8CBA6C16AB7}"/>
              </a:ext>
            </a:extLst>
          </p:cNvPr>
          <p:cNvCxnSpPr>
            <a:cxnSpLocks/>
          </p:cNvCxnSpPr>
          <p:nvPr userDrawn="1"/>
        </p:nvCxnSpPr>
        <p:spPr>
          <a:xfrm>
            <a:off x="1626978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9C424561-9732-440B-AB95-190BCC88D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27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A8E70DD-B9AA-401F-9F1E-D97B8C26A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26978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3F042AC-770A-4123-8A4B-A2ADC3C86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6978" y="4646022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B56CCC1-ACA5-4C89-AF09-34F0893C245F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A6FC628-761A-4B9D-B9A9-FBF5C3E43D27}"/>
              </a:ext>
            </a:extLst>
          </p:cNvPr>
          <p:cNvGrpSpPr/>
          <p:nvPr userDrawn="1"/>
        </p:nvGrpSpPr>
        <p:grpSpPr>
          <a:xfrm>
            <a:off x="660401" y="439644"/>
            <a:ext cx="966578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4964739B-F193-4C9B-9600-A6BB3270366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05F18555-B9F4-4238-B849-F4ACE5A3C87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AA558284-346E-499C-B4D2-013EA57A53D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A9668D34-6F9C-40AF-BD4E-0B221468C6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E56324-F00A-470C-BC5C-8EED2254734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F6414755-474B-4557-BEBE-B01CBF06F838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2CFE885F-1278-4915-B764-4876D079105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ľîḑê">
              <a:extLst>
                <a:ext uri="{FF2B5EF4-FFF2-40B4-BE49-F238E27FC236}">
                  <a16:creationId xmlns:a16="http://schemas.microsoft.com/office/drawing/2014/main" id="{DFC7FD85-FA4D-4D1C-8647-E1BA23B9F02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593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13776D83-9121-487D-A7ED-9C20A7347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B3C25A68-AD4D-4079-835C-08450F3BB764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4D28F76-DF40-4388-9DA7-9EE4C513A516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C99B26D8-2643-44DC-B5E7-FAFF384766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占位符 163">
            <a:extLst>
              <a:ext uri="{FF2B5EF4-FFF2-40B4-BE49-F238E27FC236}">
                <a16:creationId xmlns:a16="http://schemas.microsoft.com/office/drawing/2014/main" id="{FB1CF7D9-3AF3-4B69-93BC-184D5C1A583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DF36D376-C633-4FC3-A794-52336E7CD06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C880A74-95D2-486E-88F0-7B63631B951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îśliďe">
              <a:extLst>
                <a:ext uri="{FF2B5EF4-FFF2-40B4-BE49-F238E27FC236}">
                  <a16:creationId xmlns:a16="http://schemas.microsoft.com/office/drawing/2014/main" id="{ED2BDFF9-0084-4885-A9E5-43AF06C0D73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šḻíḍé">
              <a:extLst>
                <a:ext uri="{FF2B5EF4-FFF2-40B4-BE49-F238E27FC236}">
                  <a16:creationId xmlns:a16="http://schemas.microsoft.com/office/drawing/2014/main" id="{C0A46737-19ED-48C8-829E-E3901C0E3D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ṥḻïḓé">
              <a:extLst>
                <a:ext uri="{FF2B5EF4-FFF2-40B4-BE49-F238E27FC236}">
                  <a16:creationId xmlns:a16="http://schemas.microsoft.com/office/drawing/2014/main" id="{1E4D9741-32E1-4390-BDFD-369B5E5B8EF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$ḷíḋè">
              <a:extLst>
                <a:ext uri="{FF2B5EF4-FFF2-40B4-BE49-F238E27FC236}">
                  <a16:creationId xmlns:a16="http://schemas.microsoft.com/office/drawing/2014/main" id="{1A3E3C42-5720-4C54-BE49-54161595681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$ḷiḍe">
              <a:extLst>
                <a:ext uri="{FF2B5EF4-FFF2-40B4-BE49-F238E27FC236}">
                  <a16:creationId xmlns:a16="http://schemas.microsoft.com/office/drawing/2014/main" id="{C73BBF15-75A1-48DB-B8E8-928413E7220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ṡļïdè">
              <a:extLst>
                <a:ext uri="{FF2B5EF4-FFF2-40B4-BE49-F238E27FC236}">
                  <a16:creationId xmlns:a16="http://schemas.microsoft.com/office/drawing/2014/main" id="{FC002ACE-A1AF-43FA-BE5A-52DB0A175F9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ŝḻíḓê">
              <a:extLst>
                <a:ext uri="{FF2B5EF4-FFF2-40B4-BE49-F238E27FC236}">
                  <a16:creationId xmlns:a16="http://schemas.microsoft.com/office/drawing/2014/main" id="{7E83EF4E-8255-4A54-919D-96F33CDE0EE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sľîḑê">
              <a:extLst>
                <a:ext uri="{FF2B5EF4-FFF2-40B4-BE49-F238E27FC236}">
                  <a16:creationId xmlns:a16="http://schemas.microsoft.com/office/drawing/2014/main" id="{FBCD47E7-AD51-4747-B593-899B4A61EF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2301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6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50" r:id="rId3"/>
    <p:sldLayoutId id="2147483668" r:id="rId4"/>
    <p:sldLayoutId id="2147483669" r:id="rId5"/>
    <p:sldLayoutId id="2147483670" r:id="rId6"/>
    <p:sldLayoutId id="2147483671" r:id="rId7"/>
    <p:sldLayoutId id="2147483664" r:id="rId8"/>
    <p:sldLayoutId id="2147483649" r:id="rId9"/>
    <p:sldLayoutId id="2147483660" r:id="rId10"/>
    <p:sldLayoutId id="2147483661" r:id="rId11"/>
    <p:sldLayoutId id="2147483662" r:id="rId12"/>
    <p:sldLayoutId id="2147483652" r:id="rId13"/>
    <p:sldLayoutId id="2147483672" r:id="rId14"/>
    <p:sldLayoutId id="2147483654" r:id="rId15"/>
    <p:sldLayoutId id="2147483653" r:id="rId16"/>
    <p:sldLayoutId id="2147483656" r:id="rId17"/>
    <p:sldLayoutId id="2147483657" r:id="rId18"/>
    <p:sldLayoutId id="2147483658" r:id="rId19"/>
    <p:sldLayoutId id="2147483659" r:id="rId20"/>
    <p:sldLayoutId id="2147483665" r:id="rId21"/>
    <p:sldLayoutId id="2147483666" r:id="rId22"/>
    <p:sldLayoutId id="2147483667" r:id="rId23"/>
    <p:sldLayoutId id="2147483673" r:id="rId24"/>
    <p:sldLayoutId id="2147483674" r:id="rId25"/>
    <p:sldLayoutId id="2147483680" r:id="rId26"/>
    <p:sldLayoutId id="214748368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06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/>
          <p:cNvSpPr txBox="1"/>
          <p:nvPr/>
        </p:nvSpPr>
        <p:spPr>
          <a:xfrm>
            <a:off x="1776520" y="2608904"/>
            <a:ext cx="8741616" cy="1354218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zh-CN" altLang="en-US" sz="7998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小样本学习</a:t>
            </a:r>
            <a:endParaRPr lang="zh-CN" altLang="zh-CN" sz="7998" b="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5647" y="4140387"/>
            <a:ext cx="7340708" cy="400012"/>
          </a:xfrm>
          <a:prstGeom prst="rect">
            <a:avLst/>
          </a:prstGeom>
          <a:solidFill>
            <a:srgbClr val="0072C7"/>
          </a:solidFill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Few-shot Learning</a:t>
            </a:r>
            <a:endParaRPr lang="zh-CN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331828" y="3963121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2331828" y="2451303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pic>
        <p:nvPicPr>
          <p:cNvPr id="6" name="久石让 - Summ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6163" y="-2493280"/>
            <a:ext cx="812506" cy="81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332049" y="181767"/>
            <a:ext cx="3527904" cy="2179224"/>
          </a:xfrm>
          <a:prstGeom prst="rect">
            <a:avLst/>
          </a:prstGeom>
        </p:spPr>
      </p:pic>
      <p:sp>
        <p:nvSpPr>
          <p:cNvPr id="3" name="TextBox 18">
            <a:extLst>
              <a:ext uri="{FF2B5EF4-FFF2-40B4-BE49-F238E27FC236}">
                <a16:creationId xmlns:a16="http://schemas.microsoft.com/office/drawing/2014/main" id="{5ADC0200-51C6-71A6-E169-0B61500286EC}"/>
              </a:ext>
            </a:extLst>
          </p:cNvPr>
          <p:cNvSpPr txBox="1"/>
          <p:nvPr/>
        </p:nvSpPr>
        <p:spPr>
          <a:xfrm>
            <a:off x="4204378" y="5048411"/>
            <a:ext cx="5945338" cy="1600406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授课老师：刘雪明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       话：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18040598577</a:t>
            </a: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办  公  室：</a:t>
            </a:r>
            <a:r>
              <a:rPr lang="zh-CN" alt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南一楼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303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室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邮       箱：</a:t>
            </a:r>
            <a:r>
              <a:rPr lang="en-US" altLang="zh-CN" sz="2400" b="1" i="1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xm_liu@hust.edu.cn</a:t>
            </a:r>
            <a:endParaRPr lang="en-US" sz="2400" b="1" i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6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701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201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1"/>
                            </p:stCondLst>
                            <p:childTnLst>
                              <p:par>
                                <p:cTn id="29" presetID="56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  <p:bldP spid="18" grpId="0" animBg="1"/>
      <p:bldP spid="3" grpId="0"/>
    </p:bldLst>
  </p:timing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小样本学习的基本要素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11214A-3FC9-BD5F-D939-411114028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84" y="1566610"/>
            <a:ext cx="7860174" cy="1371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C26044-6F8D-1B97-D0E0-A01A99C1E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232" y="3381826"/>
            <a:ext cx="2639027" cy="21737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DFD8F-DF1A-F788-7895-14E4060F8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27" y="3092195"/>
            <a:ext cx="5464229" cy="3040619"/>
          </a:xfrm>
          <a:prstGeom prst="rect">
            <a:avLst/>
          </a:prstGeom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04C1259-EB2C-5710-31FC-F1A8433ABCEE}"/>
              </a:ext>
            </a:extLst>
          </p:cNvPr>
          <p:cNvSpPr txBox="1">
            <a:spLocks/>
          </p:cNvSpPr>
          <p:nvPr/>
        </p:nvSpPr>
        <p:spPr>
          <a:xfrm>
            <a:off x="566960" y="985406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训练集、支持集、查询样本</a:t>
            </a:r>
          </a:p>
        </p:txBody>
      </p:sp>
    </p:spTree>
    <p:extLst>
      <p:ext uri="{BB962C8B-B14F-4D97-AF65-F5344CB8AC3E}">
        <p14:creationId xmlns:p14="http://schemas.microsoft.com/office/powerpoint/2010/main" val="38549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小样本学习的基本要素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04C1259-EB2C-5710-31FC-F1A8433ABCEE}"/>
              </a:ext>
            </a:extLst>
          </p:cNvPr>
          <p:cNvSpPr txBox="1">
            <a:spLocks/>
          </p:cNvSpPr>
          <p:nvPr/>
        </p:nvSpPr>
        <p:spPr>
          <a:xfrm>
            <a:off x="566959" y="850527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sz="2400" b="0" dirty="0"/>
              <a:t>k-way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n-shot</a:t>
            </a:r>
            <a:r>
              <a:rPr lang="zh-CN" altLang="en-US" sz="2400" b="0" dirty="0"/>
              <a:t>支持集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4589E-94B8-0365-51CE-15B227A0E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"/>
          <a:stretch/>
        </p:blipFill>
        <p:spPr>
          <a:xfrm>
            <a:off x="1495717" y="1306295"/>
            <a:ext cx="8768437" cy="1388751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CD26CB2-249F-9ECD-BBEF-3CF1EE289C04}"/>
              </a:ext>
            </a:extLst>
          </p:cNvPr>
          <p:cNvSpPr txBox="1">
            <a:spLocks/>
          </p:cNvSpPr>
          <p:nvPr/>
        </p:nvSpPr>
        <p:spPr>
          <a:xfrm>
            <a:off x="1112071" y="2775353"/>
            <a:ext cx="6072500" cy="879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2400" b="0" dirty="0"/>
              <a:t>k-way</a:t>
            </a:r>
            <a:r>
              <a:rPr lang="zh-CN" altLang="en-US" sz="2400" b="0" dirty="0"/>
              <a:t>：支持集里的类别数</a:t>
            </a:r>
            <a:endParaRPr lang="en-US" altLang="zh-CN" sz="2400" b="0" dirty="0"/>
          </a:p>
          <a:p>
            <a:pPr>
              <a:buFont typeface="Wingdings" pitchFamily="2" charset="2"/>
              <a:buChar char="ü"/>
            </a:pPr>
            <a:r>
              <a:rPr lang="en-US" altLang="zh-CN" sz="2400" b="0" dirty="0"/>
              <a:t>n-shot</a:t>
            </a:r>
            <a:r>
              <a:rPr lang="zh-CN" altLang="en-US" sz="2400" b="0" dirty="0"/>
              <a:t>：支持集一个类里有多少样本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55FE4-D5BA-3674-A889-9ED465FA2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321" y="3655028"/>
            <a:ext cx="5431971" cy="25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小样本学习的基本要素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474A0-D940-916D-4B86-73022BEB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7" y="2198348"/>
            <a:ext cx="4783498" cy="2426956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74147D1-8DE0-F7AF-A5DD-DAB53DAF5C5C}"/>
              </a:ext>
            </a:extLst>
          </p:cNvPr>
          <p:cNvSpPr txBox="1">
            <a:spLocks/>
          </p:cNvSpPr>
          <p:nvPr/>
        </p:nvSpPr>
        <p:spPr>
          <a:xfrm>
            <a:off x="566959" y="850527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sz="2400" b="0" dirty="0"/>
              <a:t>k-way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n-shot</a:t>
            </a:r>
            <a:r>
              <a:rPr lang="zh-CN" altLang="en-US" sz="2400" b="0" dirty="0"/>
              <a:t>支持集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921C321-4AEA-EFFF-C299-DA4797ED4C80}"/>
              </a:ext>
            </a:extLst>
          </p:cNvPr>
          <p:cNvSpPr txBox="1">
            <a:spLocks/>
          </p:cNvSpPr>
          <p:nvPr/>
        </p:nvSpPr>
        <p:spPr>
          <a:xfrm>
            <a:off x="927013" y="1374452"/>
            <a:ext cx="6072500" cy="65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2400" b="0" dirty="0"/>
              <a:t>k-way</a:t>
            </a:r>
            <a:r>
              <a:rPr lang="zh-CN" altLang="en-CN" sz="2400" b="0" dirty="0"/>
              <a:t>预测能力</a:t>
            </a:r>
            <a:endParaRPr lang="zh-CN" altLang="en-US" sz="24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10ADA-C511-1B3E-054F-9EE03DCBE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701275"/>
            <a:ext cx="4789714" cy="1514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854E1-9A53-D75D-D93B-95FF60A7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800042"/>
            <a:ext cx="7772400" cy="1418717"/>
          </a:xfrm>
          <a:prstGeom prst="rect">
            <a:avLst/>
          </a:prstGeom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7114D50-148F-4FD4-E43A-53005B088741}"/>
              </a:ext>
            </a:extLst>
          </p:cNvPr>
          <p:cNvSpPr txBox="1">
            <a:spLocks/>
          </p:cNvSpPr>
          <p:nvPr/>
        </p:nvSpPr>
        <p:spPr>
          <a:xfrm>
            <a:off x="6172200" y="3592950"/>
            <a:ext cx="6072500" cy="65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altLang="zh-CN" sz="2400" b="0" dirty="0"/>
              <a:t>3-way</a:t>
            </a:r>
            <a:r>
              <a:rPr lang="zh-CN" altLang="en-US" sz="2400" b="0" dirty="0"/>
              <a:t>比</a:t>
            </a:r>
            <a:r>
              <a:rPr lang="en-US" altLang="zh-CN" sz="2400" b="0" dirty="0"/>
              <a:t>6-way</a:t>
            </a:r>
            <a:r>
              <a:rPr lang="zh-CN" altLang="en-US" sz="2400" b="0" dirty="0"/>
              <a:t>更容易</a:t>
            </a:r>
          </a:p>
        </p:txBody>
      </p:sp>
    </p:spTree>
    <p:extLst>
      <p:ext uri="{BB962C8B-B14F-4D97-AF65-F5344CB8AC3E}">
        <p14:creationId xmlns:p14="http://schemas.microsoft.com/office/powerpoint/2010/main" val="21231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小样本学习的基本要素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74147D1-8DE0-F7AF-A5DD-DAB53DAF5C5C}"/>
              </a:ext>
            </a:extLst>
          </p:cNvPr>
          <p:cNvSpPr txBox="1">
            <a:spLocks/>
          </p:cNvSpPr>
          <p:nvPr/>
        </p:nvSpPr>
        <p:spPr>
          <a:xfrm>
            <a:off x="566959" y="850527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sz="2400" b="0" dirty="0"/>
              <a:t>k-way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n-shot</a:t>
            </a:r>
            <a:r>
              <a:rPr lang="zh-CN" altLang="en-US" sz="2400" b="0" dirty="0"/>
              <a:t>支持集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921C321-4AEA-EFFF-C299-DA4797ED4C80}"/>
              </a:ext>
            </a:extLst>
          </p:cNvPr>
          <p:cNvSpPr txBox="1">
            <a:spLocks/>
          </p:cNvSpPr>
          <p:nvPr/>
        </p:nvSpPr>
        <p:spPr>
          <a:xfrm>
            <a:off x="927013" y="1374452"/>
            <a:ext cx="6072500" cy="65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2400" b="0" dirty="0"/>
              <a:t>n-shot</a:t>
            </a:r>
            <a:r>
              <a:rPr lang="zh-CN" altLang="en-CN" sz="2400" b="0" dirty="0"/>
              <a:t>预测能力</a:t>
            </a:r>
            <a:endParaRPr lang="zh-CN" altLang="en-US" sz="2400" b="0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7114D50-148F-4FD4-E43A-53005B088741}"/>
              </a:ext>
            </a:extLst>
          </p:cNvPr>
          <p:cNvSpPr txBox="1">
            <a:spLocks/>
          </p:cNvSpPr>
          <p:nvPr/>
        </p:nvSpPr>
        <p:spPr>
          <a:xfrm>
            <a:off x="6172200" y="3592950"/>
            <a:ext cx="6072500" cy="65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altLang="zh-CN" sz="2400" b="0" dirty="0"/>
              <a:t>2-shot</a:t>
            </a:r>
            <a:r>
              <a:rPr lang="zh-CN" altLang="en-US" sz="2400" b="0" dirty="0"/>
              <a:t>比</a:t>
            </a:r>
            <a:r>
              <a:rPr lang="en-US" altLang="zh-CN" sz="2400" b="0" dirty="0"/>
              <a:t>1-shot</a:t>
            </a:r>
            <a:r>
              <a:rPr lang="zh-CN" altLang="en-US" sz="2400" b="0" dirty="0"/>
              <a:t>更容易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69DCE1-B0E2-3FD3-86D4-ADB2EA524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2527411"/>
            <a:ext cx="4317234" cy="2131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F3850-2CD5-DD00-10F8-50FC7FA51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52" y="960722"/>
            <a:ext cx="5864404" cy="2468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76DA55-F17D-AFA3-0AC7-A5B6FEFDE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228" y="4574991"/>
            <a:ext cx="5595257" cy="15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5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566959" y="850527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b="0" dirty="0"/>
              <a:t>基本思想</a:t>
            </a:r>
            <a:endParaRPr lang="zh-CN" altLang="en-US" b="0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CF63DFE8-B22B-E5B1-961F-F8BBD8CE696E}"/>
              </a:ext>
            </a:extLst>
          </p:cNvPr>
          <p:cNvSpPr txBox="1">
            <a:spLocks/>
          </p:cNvSpPr>
          <p:nvPr/>
        </p:nvSpPr>
        <p:spPr>
          <a:xfrm>
            <a:off x="1498291" y="1894401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CN" sz="2400" b="0" dirty="0"/>
              <a:t>学习一个</a:t>
            </a:r>
            <a:r>
              <a:rPr lang="zh-CN" altLang="en-US" sz="2400" b="0" dirty="0"/>
              <a:t>相似度函数：</a:t>
            </a:r>
            <a:r>
              <a:rPr lang="en-US" altLang="zh-CN" sz="2400" b="0" dirty="0"/>
              <a:t>sim(x, x’)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400" b="0" dirty="0"/>
              <a:t>理想中：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07DA7-0334-F6C1-1D7E-0AC7B15B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47" y="2156526"/>
            <a:ext cx="49784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6B416-A66B-29BB-B8DF-B6F885CDA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345" y="3312949"/>
            <a:ext cx="7859182" cy="219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6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566959" y="850527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基本思想</a:t>
            </a:r>
            <a:endParaRPr lang="zh-CN" altLang="en-US" sz="2400" b="0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34EC8EC-ED0B-D74A-375C-C3AA854777BC}"/>
              </a:ext>
            </a:extLst>
          </p:cNvPr>
          <p:cNvSpPr txBox="1">
            <a:spLocks/>
          </p:cNvSpPr>
          <p:nvPr/>
        </p:nvSpPr>
        <p:spPr>
          <a:xfrm>
            <a:off x="927012" y="1154533"/>
            <a:ext cx="8286435" cy="65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CN" sz="2400" b="0" dirty="0"/>
              <a:t>从</a:t>
            </a:r>
            <a:r>
              <a:rPr lang="zh-CN" altLang="en-CN" sz="2400" b="0" dirty="0">
                <a:solidFill>
                  <a:schemeClr val="accent1">
                    <a:lumMod val="75000"/>
                  </a:schemeClr>
                </a:solidFill>
              </a:rPr>
              <a:t>大规模</a:t>
            </a: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</a:rPr>
              <a:t>训练数据集</a:t>
            </a:r>
            <a:r>
              <a:rPr lang="zh-CN" altLang="en-US" sz="2400" b="0" dirty="0"/>
              <a:t>中学习一个相似度函数（</a:t>
            </a:r>
            <a:r>
              <a:rPr lang="zh-CN" altLang="en-US" sz="2400" b="0" dirty="0">
                <a:solidFill>
                  <a:srgbClr val="FF0000"/>
                </a:solidFill>
              </a:rPr>
              <a:t>元学习</a:t>
            </a:r>
            <a:r>
              <a:rPr lang="zh-CN" altLang="en-US" sz="2400" b="0" dirty="0"/>
              <a:t>）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622DF7-01B9-6B2B-CD0A-33C1F711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028" y="2112186"/>
            <a:ext cx="7357419" cy="40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24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566959" y="850527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基本思想</a:t>
            </a:r>
            <a:endParaRPr lang="zh-CN" altLang="en-US" sz="2400" b="0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48B3254-EB8D-1D64-0F62-97CC5417E685}"/>
              </a:ext>
            </a:extLst>
          </p:cNvPr>
          <p:cNvSpPr txBox="1">
            <a:spLocks/>
          </p:cNvSpPr>
          <p:nvPr/>
        </p:nvSpPr>
        <p:spPr>
          <a:xfrm>
            <a:off x="927012" y="1808180"/>
            <a:ext cx="10450902" cy="65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US" sz="2400" b="0" dirty="0"/>
              <a:t>将相似度函数用于预测，通过比对查询样本与支持集每一个样本的相似度，找到得分最高的那个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A5ACC7-2A36-9EF5-2028-064B82C6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00063"/>
            <a:ext cx="7772400" cy="3392221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C213A92-0242-8CEB-70FA-D166E2C8032E}"/>
              </a:ext>
            </a:extLst>
          </p:cNvPr>
          <p:cNvSpPr txBox="1">
            <a:spLocks/>
          </p:cNvSpPr>
          <p:nvPr/>
        </p:nvSpPr>
        <p:spPr>
          <a:xfrm>
            <a:off x="927012" y="1154533"/>
            <a:ext cx="8286435" cy="65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CN" sz="2400" b="0" dirty="0"/>
              <a:t>从</a:t>
            </a:r>
            <a:r>
              <a:rPr lang="zh-CN" altLang="en-CN" sz="2400" b="0" dirty="0">
                <a:solidFill>
                  <a:schemeClr val="accent1">
                    <a:lumMod val="75000"/>
                  </a:schemeClr>
                </a:solidFill>
              </a:rPr>
              <a:t>大规模</a:t>
            </a: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</a:rPr>
              <a:t>训练数据集</a:t>
            </a:r>
            <a:r>
              <a:rPr lang="zh-CN" altLang="en-US" sz="2400" b="0" dirty="0"/>
              <a:t>中学习一个相似度函数（</a:t>
            </a:r>
            <a:r>
              <a:rPr lang="zh-CN" altLang="en-US" sz="2400" b="0" dirty="0">
                <a:solidFill>
                  <a:srgbClr val="FF0000"/>
                </a:solidFill>
              </a:rPr>
              <a:t>元学习</a:t>
            </a:r>
            <a:r>
              <a:rPr lang="zh-CN" altLang="en-US" sz="2400" b="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3576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566959" y="850527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基本思想</a:t>
            </a:r>
            <a:endParaRPr lang="zh-CN" altLang="en-US" sz="2400" b="0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48B3254-EB8D-1D64-0F62-97CC5417E685}"/>
              </a:ext>
            </a:extLst>
          </p:cNvPr>
          <p:cNvSpPr txBox="1">
            <a:spLocks/>
          </p:cNvSpPr>
          <p:nvPr/>
        </p:nvSpPr>
        <p:spPr>
          <a:xfrm>
            <a:off x="927012" y="1808180"/>
            <a:ext cx="10450902" cy="65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US" sz="2400" b="0" dirty="0"/>
              <a:t>将相似度函数用于预测，通过比对查询样本与支持集每一个样本的相似度，找到得分最高的那个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2692F-5AC9-0957-EEB7-E2F1B8C6D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50738"/>
            <a:ext cx="7772400" cy="3356735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A896052D-18FC-53FD-606A-2FB4593CAED8}"/>
              </a:ext>
            </a:extLst>
          </p:cNvPr>
          <p:cNvSpPr txBox="1">
            <a:spLocks/>
          </p:cNvSpPr>
          <p:nvPr/>
        </p:nvSpPr>
        <p:spPr>
          <a:xfrm>
            <a:off x="927012" y="1154533"/>
            <a:ext cx="8286435" cy="65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CN" sz="2400" b="0" dirty="0"/>
              <a:t>从</a:t>
            </a:r>
            <a:r>
              <a:rPr lang="zh-CN" altLang="en-CN" sz="2400" b="0" dirty="0">
                <a:solidFill>
                  <a:schemeClr val="accent1">
                    <a:lumMod val="75000"/>
                  </a:schemeClr>
                </a:solidFill>
              </a:rPr>
              <a:t>大规模</a:t>
            </a: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</a:rPr>
              <a:t>训练数据集</a:t>
            </a:r>
            <a:r>
              <a:rPr lang="zh-CN" altLang="en-US" sz="2400" b="0" dirty="0"/>
              <a:t>中学习一个相似度函数（</a:t>
            </a:r>
            <a:r>
              <a:rPr lang="zh-CN" altLang="en-US" sz="2400" b="0" dirty="0">
                <a:solidFill>
                  <a:srgbClr val="FF0000"/>
                </a:solidFill>
              </a:rPr>
              <a:t>元学习</a:t>
            </a:r>
            <a:r>
              <a:rPr lang="zh-CN" altLang="en-US" sz="2400" b="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355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566959" y="850527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基本思想</a:t>
            </a:r>
            <a:endParaRPr lang="zh-CN" altLang="en-US" sz="2400" b="0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48B3254-EB8D-1D64-0F62-97CC5417E685}"/>
              </a:ext>
            </a:extLst>
          </p:cNvPr>
          <p:cNvSpPr txBox="1">
            <a:spLocks/>
          </p:cNvSpPr>
          <p:nvPr/>
        </p:nvSpPr>
        <p:spPr>
          <a:xfrm>
            <a:off x="927012" y="1808180"/>
            <a:ext cx="10450902" cy="65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US" sz="2400" b="0" dirty="0"/>
              <a:t>将相似度函数用于预测，通过比对查询样本与支持集每一个样本的相似度，找到得分最高的那个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9BBE4-4368-EA99-45CA-59289D5B1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95308"/>
            <a:ext cx="7772400" cy="34017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E58CF7-AC39-61E6-8985-63B6483C1BAA}"/>
              </a:ext>
            </a:extLst>
          </p:cNvPr>
          <p:cNvSpPr/>
          <p:nvPr/>
        </p:nvSpPr>
        <p:spPr>
          <a:xfrm>
            <a:off x="7384648" y="4061882"/>
            <a:ext cx="1307939" cy="2118999"/>
          </a:xfrm>
          <a:prstGeom prst="rect">
            <a:avLst/>
          </a:prstGeom>
          <a:solidFill>
            <a:srgbClr val="FFFFFF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33D0C39B-0FB9-5659-EA16-51C743C70B4B}"/>
              </a:ext>
            </a:extLst>
          </p:cNvPr>
          <p:cNvSpPr txBox="1">
            <a:spLocks/>
          </p:cNvSpPr>
          <p:nvPr/>
        </p:nvSpPr>
        <p:spPr>
          <a:xfrm>
            <a:off x="927012" y="1154533"/>
            <a:ext cx="8286435" cy="65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CN" sz="2400" b="0" dirty="0"/>
              <a:t>从</a:t>
            </a:r>
            <a:r>
              <a:rPr lang="zh-CN" altLang="en-CN" sz="2400" b="0" dirty="0">
                <a:solidFill>
                  <a:schemeClr val="accent1">
                    <a:lumMod val="75000"/>
                  </a:schemeClr>
                </a:solidFill>
              </a:rPr>
              <a:t>大规模</a:t>
            </a: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</a:rPr>
              <a:t>训练数据集</a:t>
            </a:r>
            <a:r>
              <a:rPr lang="zh-CN" altLang="en-US" sz="2400" b="0" dirty="0"/>
              <a:t>中学习一个相似度函数（</a:t>
            </a:r>
            <a:r>
              <a:rPr lang="zh-CN" altLang="en-US" sz="2400" b="0" dirty="0">
                <a:solidFill>
                  <a:srgbClr val="FF0000"/>
                </a:solidFill>
              </a:rPr>
              <a:t>元学习</a:t>
            </a:r>
            <a:r>
              <a:rPr lang="zh-CN" altLang="en-US" sz="2400" b="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4745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27DA9-84DA-034E-3863-B2AF3CAAA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05" y="1525715"/>
            <a:ext cx="7267696" cy="5066482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8568DC00-081A-221A-9813-86893F10475B}"/>
              </a:ext>
            </a:extLst>
          </p:cNvPr>
          <p:cNvSpPr txBox="1">
            <a:spLocks/>
          </p:cNvSpPr>
          <p:nvPr/>
        </p:nvSpPr>
        <p:spPr>
          <a:xfrm>
            <a:off x="363331" y="1004026"/>
            <a:ext cx="932210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元学习</a:t>
            </a:r>
            <a:r>
              <a:rPr lang="en-US" altLang="zh-CN" sz="2400" b="0" dirty="0"/>
              <a:t>meta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learning</a:t>
            </a:r>
            <a:r>
              <a:rPr lang="zh-CN" altLang="en-US" sz="2400" b="0" dirty="0"/>
              <a:t>：学习如何学习（</a:t>
            </a:r>
            <a:r>
              <a:rPr lang="en-US" altLang="zh-CN" sz="2400" b="0" dirty="0"/>
              <a:t>learn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to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learn</a:t>
            </a:r>
            <a:r>
              <a:rPr lang="zh-CN" altLang="en-US" sz="2400" b="0" dirty="0"/>
              <a:t>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BE52F-EBFF-4DBF-C9AD-A1D525097F1D}"/>
              </a:ext>
            </a:extLst>
          </p:cNvPr>
          <p:cNvSpPr txBox="1"/>
          <p:nvPr/>
        </p:nvSpPr>
        <p:spPr>
          <a:xfrm>
            <a:off x="798191" y="3143709"/>
            <a:ext cx="30506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利用多个任务的先验信息辅助实现新的任务学习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使网络具备学会学习的能力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准备许多任务来进行学习</a:t>
            </a:r>
            <a:endParaRPr lang="en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748754E-F8F2-52F0-FEE3-AA054AC917EB}"/>
              </a:ext>
            </a:extLst>
          </p:cNvPr>
          <p:cNvSpPr txBox="1">
            <a:spLocks/>
          </p:cNvSpPr>
          <p:nvPr/>
        </p:nvSpPr>
        <p:spPr>
          <a:xfrm>
            <a:off x="363331" y="2010522"/>
            <a:ext cx="3920374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小样本学习</a:t>
            </a:r>
            <a:r>
              <a:rPr lang="zh-CN" altLang="en-US" sz="2400" b="0" dirty="0"/>
              <a:t>是一种元学习</a:t>
            </a:r>
          </a:p>
        </p:txBody>
      </p:sp>
    </p:spTree>
    <p:extLst>
      <p:ext uri="{BB962C8B-B14F-4D97-AF65-F5344CB8AC3E}">
        <p14:creationId xmlns:p14="http://schemas.microsoft.com/office/powerpoint/2010/main" val="20367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" y="0"/>
            <a:ext cx="12192001" cy="6858000"/>
          </a:xfrm>
          <a:prstGeom prst="rect">
            <a:avLst/>
          </a:prstGeom>
        </p:spPr>
      </p:pic>
      <p:sp>
        <p:nvSpPr>
          <p:cNvPr id="4" name="矩形 28"/>
          <p:cNvSpPr/>
          <p:nvPr/>
        </p:nvSpPr>
        <p:spPr bwMode="auto">
          <a:xfrm>
            <a:off x="2203" y="2893728"/>
            <a:ext cx="4836318" cy="1711958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9" tIns="60944" rIns="121889" bIns="60944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531702" y="3083905"/>
            <a:ext cx="1562256" cy="943849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5299" kern="0" spc="-200">
                <a:ln w="1905">
                  <a:noFill/>
                </a:ln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82941" y="3850003"/>
            <a:ext cx="2183997" cy="538480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algn="ctr"/>
            <a:r>
              <a:rPr lang="en-US" altLang="zh-CN" sz="26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6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618136" y="1545806"/>
            <a:ext cx="2669899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2699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小样本学习背景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304041" y="2804933"/>
            <a:ext cx="3362396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小样本学习基本要素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5910778" y="4165540"/>
            <a:ext cx="2669899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CN" sz="2699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相似度函数</a:t>
            </a:r>
            <a:r>
              <a:rPr lang="zh-CN" altLang="en-US" sz="2699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25156" y="1503141"/>
            <a:ext cx="874283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>
                <a:solidFill>
                  <a:schemeClr val="accent1"/>
                </a:solidFill>
                <a:latin typeface="Impact" pitchFamily="34" charset="0"/>
              </a:rPr>
              <a:t>01</a:t>
            </a:r>
            <a:endParaRPr lang="zh-CN" altLang="en-US" sz="5299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6398" y="2755652"/>
            <a:ext cx="957608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02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31665" y="4064060"/>
            <a:ext cx="970716" cy="938558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03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2756" y="3073012"/>
            <a:ext cx="2023754" cy="65659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zh-CN" altLang="en-US" sz="3499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为人师表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86FA2B31-204E-4B93-A99E-78BF4D359F56}"/>
              </a:ext>
            </a:extLst>
          </p:cNvPr>
          <p:cNvSpPr txBox="1"/>
          <p:nvPr/>
        </p:nvSpPr>
        <p:spPr bwMode="auto">
          <a:xfrm>
            <a:off x="6789891" y="5367177"/>
            <a:ext cx="2323650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>
            <a:defPPr>
              <a:defRPr lang="zh-CN"/>
            </a:defPPr>
            <a:lvl1pPr>
              <a:defRPr sz="2699" b="1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预训练与微调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4355D963-CC97-475F-976E-628041EC51EE}"/>
              </a:ext>
            </a:extLst>
          </p:cNvPr>
          <p:cNvSpPr txBox="1"/>
          <p:nvPr/>
        </p:nvSpPr>
        <p:spPr>
          <a:xfrm>
            <a:off x="5910778" y="5265697"/>
            <a:ext cx="970716" cy="938558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>
            <a:defPPr>
              <a:defRPr lang="zh-CN"/>
            </a:defPPr>
            <a:lvl1pPr>
              <a:defRPr sz="5299">
                <a:solidFill>
                  <a:schemeClr val="accent1"/>
                </a:solidFill>
                <a:latin typeface="Impact" pitchFamily="34" charset="0"/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02636-8A83-738B-3D19-DB89C0FE02A0}"/>
              </a:ext>
            </a:extLst>
          </p:cNvPr>
          <p:cNvSpPr txBox="1"/>
          <p:nvPr/>
        </p:nvSpPr>
        <p:spPr bwMode="auto">
          <a:xfrm>
            <a:off x="404471" y="542776"/>
            <a:ext cx="5375768" cy="738631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第十二章、小样本学习</a:t>
            </a:r>
          </a:p>
        </p:txBody>
      </p:sp>
    </p:spTree>
    <p:extLst>
      <p:ext uri="{BB962C8B-B14F-4D97-AF65-F5344CB8AC3E}">
        <p14:creationId xmlns:p14="http://schemas.microsoft.com/office/powerpoint/2010/main" val="15867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  <p:bldP spid="12" grpId="0"/>
      <p:bldP spid="14" grpId="0"/>
      <p:bldP spid="16" grpId="0"/>
      <p:bldP spid="17" grpId="0"/>
      <p:bldP spid="19" grpId="0"/>
      <p:bldP spid="21" grpId="0"/>
      <p:bldP spid="15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8568DC00-081A-221A-9813-86893F10475B}"/>
              </a:ext>
            </a:extLst>
          </p:cNvPr>
          <p:cNvSpPr txBox="1">
            <a:spLocks/>
          </p:cNvSpPr>
          <p:nvPr/>
        </p:nvSpPr>
        <p:spPr>
          <a:xfrm>
            <a:off x="363331" y="1004026"/>
            <a:ext cx="932210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元学习</a:t>
            </a:r>
            <a:r>
              <a:rPr lang="en-US" altLang="zh-CN" sz="2400" b="0" dirty="0"/>
              <a:t>meta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learning</a:t>
            </a:r>
            <a:r>
              <a:rPr lang="zh-CN" altLang="en-US" sz="2400" b="0" dirty="0"/>
              <a:t>：学习如何学习（</a:t>
            </a:r>
            <a:r>
              <a:rPr lang="en-US" altLang="zh-CN" sz="2400" b="0" dirty="0"/>
              <a:t>learn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to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learn</a:t>
            </a:r>
            <a:r>
              <a:rPr lang="zh-CN" altLang="en-US" sz="2400" b="0" dirty="0"/>
              <a:t>）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748754E-F8F2-52F0-FEE3-AA054AC917EB}"/>
              </a:ext>
            </a:extLst>
          </p:cNvPr>
          <p:cNvSpPr txBox="1">
            <a:spLocks/>
          </p:cNvSpPr>
          <p:nvPr/>
        </p:nvSpPr>
        <p:spPr>
          <a:xfrm>
            <a:off x="363331" y="2010522"/>
            <a:ext cx="3920374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小样本学习</a:t>
            </a:r>
            <a:r>
              <a:rPr lang="zh-CN" altLang="en-US" sz="2400" b="0" dirty="0"/>
              <a:t>是一种</a:t>
            </a:r>
            <a:r>
              <a:rPr lang="zh-CN" altLang="en-US" sz="2400" b="0" dirty="0">
                <a:solidFill>
                  <a:srgbClr val="FF0000"/>
                </a:solidFill>
              </a:rPr>
              <a:t>元学习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7FE905-D5C5-D3E5-AC22-B4EDAB6D5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7"/>
          <a:stretch/>
        </p:blipFill>
        <p:spPr>
          <a:xfrm>
            <a:off x="4333217" y="1602762"/>
            <a:ext cx="7150159" cy="5212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459355-DF79-A441-661C-549A5A0DBCFE}"/>
              </a:ext>
            </a:extLst>
          </p:cNvPr>
          <p:cNvSpPr txBox="1"/>
          <p:nvPr/>
        </p:nvSpPr>
        <p:spPr>
          <a:xfrm>
            <a:off x="798191" y="3143709"/>
            <a:ext cx="30506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利用多个任务的先验信息辅助实现新的任务学习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使网络具备学会学习的能力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准备许多任务来进行学习</a:t>
            </a:r>
            <a:endParaRPr lang="en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3694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5529041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  <a:r>
              <a:rPr lang="en-US" altLang="zh-CN" dirty="0"/>
              <a:t>——</a:t>
            </a:r>
            <a:r>
              <a:rPr lang="zh-CN" altLang="en-US" dirty="0"/>
              <a:t>孪生网络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566959" y="954699"/>
            <a:ext cx="7772400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000" b="0" dirty="0"/>
              <a:t>训练数据的提取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ADBCE9-ED34-7C6F-F9EC-23F0D319F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534" y="750173"/>
            <a:ext cx="5259732" cy="2648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F1858-323F-1523-E893-32EEB2ACE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85" y="4641141"/>
            <a:ext cx="2753783" cy="2264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418C1-6313-830B-FE55-CE52331F8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534" y="4593957"/>
            <a:ext cx="2768973" cy="2264043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26B88B2-19BD-6F33-199E-1CBC537B6FEB}"/>
              </a:ext>
            </a:extLst>
          </p:cNvPr>
          <p:cNvSpPr txBox="1">
            <a:spLocks/>
          </p:cNvSpPr>
          <p:nvPr/>
        </p:nvSpPr>
        <p:spPr>
          <a:xfrm>
            <a:off x="1968685" y="4155216"/>
            <a:ext cx="1397001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0" dirty="0"/>
              <a:t>正样本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E02F0472-577F-775A-3D9B-6F4A7A97FFDF}"/>
              </a:ext>
            </a:extLst>
          </p:cNvPr>
          <p:cNvSpPr txBox="1">
            <a:spLocks/>
          </p:cNvSpPr>
          <p:nvPr/>
        </p:nvSpPr>
        <p:spPr>
          <a:xfrm>
            <a:off x="7429315" y="4145694"/>
            <a:ext cx="1397001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0" dirty="0"/>
              <a:t>负样本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DBBBA9-C74C-ACA1-4F65-5F31F09CC4B6}"/>
              </a:ext>
            </a:extLst>
          </p:cNvPr>
          <p:cNvCxnSpPr/>
          <p:nvPr/>
        </p:nvCxnSpPr>
        <p:spPr>
          <a:xfrm flipH="1">
            <a:off x="3589867" y="3429000"/>
            <a:ext cx="1132601" cy="939464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7628AD-5442-BBF1-F3DA-3A698312E9A8}"/>
              </a:ext>
            </a:extLst>
          </p:cNvPr>
          <p:cNvCxnSpPr>
            <a:cxnSpLocks/>
          </p:cNvCxnSpPr>
          <p:nvPr/>
        </p:nvCxnSpPr>
        <p:spPr>
          <a:xfrm>
            <a:off x="7429315" y="3482868"/>
            <a:ext cx="1274418" cy="832840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37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A67021-4A19-F29F-E04B-217BFCA36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44" y="1167947"/>
            <a:ext cx="5891515" cy="1835345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6307974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  <a:r>
              <a:rPr lang="en-US" altLang="zh-CN" dirty="0"/>
              <a:t>——</a:t>
            </a:r>
            <a:r>
              <a:rPr lang="zh-CN" altLang="en-US" dirty="0"/>
              <a:t>孪生网络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566959" y="954699"/>
            <a:ext cx="7772400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000" b="0" dirty="0"/>
              <a:t>将</a:t>
            </a:r>
            <a:r>
              <a:rPr lang="zh-CN" altLang="en-US" sz="2000" b="0" dirty="0"/>
              <a:t>图像数据通过卷积神经网络提取特征并转化为向量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B7C28-AE0B-0944-57E0-ACC1D8A61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074" y="3599747"/>
            <a:ext cx="5664842" cy="2709272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429482B-2F1F-836B-7359-3A3F6EB3DF95}"/>
              </a:ext>
            </a:extLst>
          </p:cNvPr>
          <p:cNvSpPr txBox="1">
            <a:spLocks/>
          </p:cNvSpPr>
          <p:nvPr/>
        </p:nvSpPr>
        <p:spPr>
          <a:xfrm>
            <a:off x="546904" y="3216540"/>
            <a:ext cx="7772400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000" b="0" dirty="0"/>
              <a:t>训练</a:t>
            </a:r>
            <a:r>
              <a:rPr lang="zh-CN" altLang="en-US" sz="2000" b="0" dirty="0">
                <a:solidFill>
                  <a:srgbClr val="FF0000"/>
                </a:solidFill>
              </a:rPr>
              <a:t>孪生网络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3D27D6-D004-44F3-65D9-D0BA9165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522" y="3617738"/>
            <a:ext cx="5891515" cy="27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A67021-4A19-F29F-E04B-217BFCA36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44" y="1167947"/>
            <a:ext cx="5891515" cy="1835345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5529041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  <a:r>
              <a:rPr lang="en-US" altLang="zh-CN" dirty="0"/>
              <a:t>——</a:t>
            </a:r>
            <a:r>
              <a:rPr lang="zh-CN" altLang="en-US" dirty="0"/>
              <a:t>孪生网络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566959" y="954699"/>
            <a:ext cx="7772400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000" b="0" dirty="0"/>
              <a:t>将</a:t>
            </a:r>
            <a:r>
              <a:rPr lang="zh-CN" altLang="en-US" sz="2000" b="0" dirty="0"/>
              <a:t>图像数据通过卷积神经网络提取特征并转化为向量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429482B-2F1F-836B-7359-3A3F6EB3DF95}"/>
              </a:ext>
            </a:extLst>
          </p:cNvPr>
          <p:cNvSpPr txBox="1">
            <a:spLocks/>
          </p:cNvSpPr>
          <p:nvPr/>
        </p:nvSpPr>
        <p:spPr>
          <a:xfrm>
            <a:off x="546904" y="3216540"/>
            <a:ext cx="7772400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000" b="0" dirty="0"/>
              <a:t>训练</a:t>
            </a:r>
            <a:r>
              <a:rPr lang="zh-CN" altLang="en-US" sz="2000" b="0" dirty="0">
                <a:solidFill>
                  <a:srgbClr val="FF0000"/>
                </a:solidFill>
              </a:rPr>
              <a:t>孪生网络</a:t>
            </a:r>
            <a:r>
              <a:rPr lang="zh-CN" altLang="en-US" sz="2000" b="0" dirty="0"/>
              <a:t>（</a:t>
            </a:r>
            <a:r>
              <a:rPr lang="en-US" altLang="zh-CN" sz="2000" b="0" dirty="0"/>
              <a:t>Siamese Network</a:t>
            </a:r>
            <a:r>
              <a:rPr lang="zh-CN" altLang="en-US" sz="2000" b="0" dirty="0"/>
              <a:t>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813C3-CAF3-83FF-2C9B-4D3A5978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351" y="3643037"/>
            <a:ext cx="6019851" cy="262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6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566959" y="850527"/>
            <a:ext cx="6458874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>
                <a:solidFill>
                  <a:srgbClr val="FF0000"/>
                </a:solidFill>
              </a:rPr>
              <a:t>三元组损失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triplet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loss</a:t>
            </a:r>
            <a:r>
              <a:rPr lang="zh-CN" altLang="en-US" sz="2400" b="0" dirty="0"/>
              <a:t>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4BE55-0B13-5F23-622D-8ECACBF946D8}"/>
              </a:ext>
            </a:extLst>
          </p:cNvPr>
          <p:cNvSpPr txBox="1"/>
          <p:nvPr/>
        </p:nvSpPr>
        <p:spPr>
          <a:xfrm>
            <a:off x="745743" y="1377378"/>
            <a:ext cx="30506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产生训练数据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42565-C21D-F8BA-6B9D-36F97E19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534" y="1207372"/>
            <a:ext cx="5259732" cy="264825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982A24-BCA8-0329-D2D6-4CAAEC80F63B}"/>
              </a:ext>
            </a:extLst>
          </p:cNvPr>
          <p:cNvCxnSpPr/>
          <p:nvPr/>
        </p:nvCxnSpPr>
        <p:spPr>
          <a:xfrm flipH="1">
            <a:off x="3589867" y="3886199"/>
            <a:ext cx="1132601" cy="939464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EA557-8AF8-A672-6EBD-F110E747AA78}"/>
              </a:ext>
            </a:extLst>
          </p:cNvPr>
          <p:cNvCxnSpPr>
            <a:cxnSpLocks/>
          </p:cNvCxnSpPr>
          <p:nvPr/>
        </p:nvCxnSpPr>
        <p:spPr>
          <a:xfrm>
            <a:off x="6213983" y="3992823"/>
            <a:ext cx="0" cy="932484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4FB91E-8B65-C825-0030-03DB551E7300}"/>
              </a:ext>
            </a:extLst>
          </p:cNvPr>
          <p:cNvCxnSpPr>
            <a:cxnSpLocks/>
          </p:cNvCxnSpPr>
          <p:nvPr/>
        </p:nvCxnSpPr>
        <p:spPr>
          <a:xfrm>
            <a:off x="7711756" y="3992823"/>
            <a:ext cx="1274418" cy="832840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99E2D3E-3F82-C2DF-00CE-D24676383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584" y="5062501"/>
            <a:ext cx="1676400" cy="127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658831-DFCA-9761-644D-F71BBBAF1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546" y="5062501"/>
            <a:ext cx="1663700" cy="1092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93469A-0711-50C0-1D85-1A68E85AD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374" y="5075201"/>
            <a:ext cx="1625600" cy="1079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63B6F4-7F96-5D5F-F9FB-348BAABADA17}"/>
              </a:ext>
            </a:extLst>
          </p:cNvPr>
          <p:cNvSpPr txBox="1"/>
          <p:nvPr/>
        </p:nvSpPr>
        <p:spPr>
          <a:xfrm>
            <a:off x="2378853" y="4656178"/>
            <a:ext cx="30506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正样本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49744-53C2-C2CF-1BE5-8CCC59D50A8A}"/>
              </a:ext>
            </a:extLst>
          </p:cNvPr>
          <p:cNvSpPr txBox="1"/>
          <p:nvPr/>
        </p:nvSpPr>
        <p:spPr>
          <a:xfrm>
            <a:off x="9141347" y="4520146"/>
            <a:ext cx="30506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负样本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26D67-6339-D108-6EDF-1EE70998CD0B}"/>
              </a:ext>
            </a:extLst>
          </p:cNvPr>
          <p:cNvSpPr txBox="1"/>
          <p:nvPr/>
        </p:nvSpPr>
        <p:spPr>
          <a:xfrm>
            <a:off x="6573400" y="4584919"/>
            <a:ext cx="30506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锚点（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anchor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1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566959" y="850527"/>
            <a:ext cx="6458874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>
                <a:solidFill>
                  <a:srgbClr val="FF0000"/>
                </a:solidFill>
              </a:rPr>
              <a:t>三元组损失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triplet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loss</a:t>
            </a:r>
            <a:r>
              <a:rPr lang="zh-CN" altLang="en-US" sz="2400" b="0" dirty="0"/>
              <a:t>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EFCFEE-C788-014E-5FE9-31759873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8295"/>
            <a:ext cx="7772400" cy="3381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E4BE55-0B13-5F23-622D-8ECACBF946D8}"/>
                  </a:ext>
                </a:extLst>
              </p:cNvPr>
              <p:cNvSpPr txBox="1"/>
              <p:nvPr/>
            </p:nvSpPr>
            <p:spPr>
              <a:xfrm>
                <a:off x="7900623" y="1892347"/>
                <a:ext cx="30506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越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小</a:t>
                </a:r>
                <a:r>
                  <a:rPr lang="zh-CN" altLang="en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越好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E4BE55-0B13-5F23-622D-8ECACBF9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623" y="1892347"/>
                <a:ext cx="3050653" cy="400110"/>
              </a:xfrm>
              <a:prstGeom prst="rect">
                <a:avLst/>
              </a:prstGeom>
              <a:blipFill>
                <a:blip r:embed="rId4"/>
                <a:stretch>
                  <a:fillRect l="-1660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9D63E7-B96A-9893-262B-28EFE3C78FCB}"/>
                  </a:ext>
                </a:extLst>
              </p:cNvPr>
              <p:cNvSpPr txBox="1"/>
              <p:nvPr/>
            </p:nvSpPr>
            <p:spPr>
              <a:xfrm>
                <a:off x="7900623" y="2594811"/>
                <a:ext cx="30506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越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大</a:t>
                </a:r>
                <a:r>
                  <a:rPr lang="zh-CN" altLang="en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越好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9D63E7-B96A-9893-262B-28EFE3C7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623" y="2594811"/>
                <a:ext cx="3050653" cy="400110"/>
              </a:xfrm>
              <a:prstGeom prst="rect">
                <a:avLst/>
              </a:prstGeom>
              <a:blipFill>
                <a:blip r:embed="rId5"/>
                <a:stretch>
                  <a:fillRect l="-1660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04EE70-B236-42C2-6797-C23E558E08D9}"/>
                  </a:ext>
                </a:extLst>
              </p:cNvPr>
              <p:cNvSpPr txBox="1"/>
              <p:nvPr/>
            </p:nvSpPr>
            <p:spPr>
              <a:xfrm>
                <a:off x="7916665" y="3334634"/>
                <a:ext cx="38261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zh-CN" altLang="en-US" sz="2000" dirty="0"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，则没有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loss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04EE70-B236-42C2-6797-C23E558E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5" y="3334634"/>
                <a:ext cx="3826159" cy="400110"/>
              </a:xfrm>
              <a:prstGeom prst="rect">
                <a:avLst/>
              </a:prstGeom>
              <a:blipFill>
                <a:blip r:embed="rId6"/>
                <a:stretch>
                  <a:fillRect l="-1325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2AFED0-50A6-8DAF-D8D5-9696850B1A2E}"/>
                  </a:ext>
                </a:extLst>
              </p:cNvPr>
              <p:cNvSpPr txBox="1"/>
              <p:nvPr/>
            </p:nvSpPr>
            <p:spPr>
              <a:xfrm>
                <a:off x="7916665" y="4074457"/>
                <a:ext cx="43715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否则，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loss=max{0,</a:t>
                </a:r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2AFED0-50A6-8DAF-D8D5-9696850B1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65" y="4074457"/>
                <a:ext cx="4371588" cy="400110"/>
              </a:xfrm>
              <a:prstGeom prst="rect">
                <a:avLst/>
              </a:prstGeom>
              <a:blipFill>
                <a:blip r:embed="rId7"/>
                <a:stretch>
                  <a:fillRect l="-1159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628B97C-5333-B4AA-77AA-A766BE6731ED}"/>
              </a:ext>
            </a:extLst>
          </p:cNvPr>
          <p:cNvSpPr txBox="1"/>
          <p:nvPr/>
        </p:nvSpPr>
        <p:spPr>
          <a:xfrm>
            <a:off x="7916665" y="4814280"/>
            <a:ext cx="4371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更新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的参数来减小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63563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相似度函数学习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566959" y="850527"/>
            <a:ext cx="6458874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基于</a:t>
            </a:r>
            <a:r>
              <a:rPr lang="zh-CN" altLang="en-US" sz="2400" b="0" dirty="0"/>
              <a:t>三元组损失（</a:t>
            </a:r>
            <a:r>
              <a:rPr lang="en-US" altLang="zh-CN" sz="2400" b="0" dirty="0"/>
              <a:t>triplet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loss</a:t>
            </a:r>
            <a:r>
              <a:rPr lang="zh-CN" altLang="en-US" sz="2400" b="0" dirty="0"/>
              <a:t>）的孪生网络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6E7DF-2FC8-D124-CEA6-7C070F75F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41" y="1608880"/>
            <a:ext cx="2581579" cy="3972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9DA558-2050-F31D-C83E-2AD204D09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16283"/>
            <a:ext cx="5060342" cy="43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4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小样本学习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03C633-F9D3-CB92-70D7-4D8AD2FB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57300"/>
            <a:ext cx="7772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小样本学习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AC37A-A847-7BC7-B3F2-75C740B73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64" y="1278384"/>
            <a:ext cx="8185336" cy="4529749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6EA7B4A7-BA34-6A3B-3E9C-698CA91886AE}"/>
              </a:ext>
            </a:extLst>
          </p:cNvPr>
          <p:cNvSpPr/>
          <p:nvPr/>
        </p:nvSpPr>
        <p:spPr>
          <a:xfrm>
            <a:off x="3064933" y="3429000"/>
            <a:ext cx="1507067" cy="2616200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5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小样本学习的流程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1882411" y="2063858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在</a:t>
            </a:r>
            <a:r>
              <a:rPr lang="zh-CN" altLang="en-US" sz="2400" b="0" dirty="0"/>
              <a:t>大规模数据集上训练一个孪生网络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F076CBD-2D1A-7928-1EE2-88B1C58A8793}"/>
              </a:ext>
            </a:extLst>
          </p:cNvPr>
          <p:cNvSpPr txBox="1">
            <a:spLocks/>
          </p:cNvSpPr>
          <p:nvPr/>
        </p:nvSpPr>
        <p:spPr>
          <a:xfrm>
            <a:off x="1882411" y="2746429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给定一个</a:t>
            </a:r>
            <a:r>
              <a:rPr lang="en-US" altLang="zh-CN" sz="2400" b="0" dirty="0"/>
              <a:t>k-way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n-shot</a:t>
            </a:r>
            <a:r>
              <a:rPr lang="zh-CN" altLang="en-US" sz="2400" b="0" dirty="0"/>
              <a:t>的支持集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566828C-E882-F1CF-4D45-3D082A13C664}"/>
              </a:ext>
            </a:extLst>
          </p:cNvPr>
          <p:cNvSpPr txBox="1">
            <a:spLocks/>
          </p:cNvSpPr>
          <p:nvPr/>
        </p:nvSpPr>
        <p:spPr>
          <a:xfrm>
            <a:off x="1882411" y="3429000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给定查询样本，预测其属于的分类</a:t>
            </a:r>
          </a:p>
        </p:txBody>
      </p:sp>
    </p:spTree>
    <p:extLst>
      <p:ext uri="{BB962C8B-B14F-4D97-AF65-F5344CB8AC3E}">
        <p14:creationId xmlns:p14="http://schemas.microsoft.com/office/powerpoint/2010/main" val="227831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BA1B55-8425-ADF9-FB0E-AC6C7D3A14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latin typeface="+mn-ea"/>
              </a:rPr>
              <a:t>小样本学习背景</a:t>
            </a:r>
          </a:p>
        </p:txBody>
      </p:sp>
      <p:sp>
        <p:nvSpPr>
          <p:cNvPr id="17" name="矩形 21">
            <a:extLst>
              <a:ext uri="{FF2B5EF4-FFF2-40B4-BE49-F238E27FC236}">
                <a16:creationId xmlns:a16="http://schemas.microsoft.com/office/drawing/2014/main" id="{D5272C44-2ED7-EA31-49BA-0DAD066A441C}"/>
              </a:ext>
            </a:extLst>
          </p:cNvPr>
          <p:cNvSpPr/>
          <p:nvPr/>
        </p:nvSpPr>
        <p:spPr>
          <a:xfrm>
            <a:off x="579663" y="3941071"/>
            <a:ext cx="3352801" cy="22987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24">
            <a:extLst>
              <a:ext uri="{FF2B5EF4-FFF2-40B4-BE49-F238E27FC236}">
                <a16:creationId xmlns:a16="http://schemas.microsoft.com/office/drawing/2014/main" id="{1C9DD41C-C5E4-3DB7-6E08-C7217C2DD295}"/>
              </a:ext>
            </a:extLst>
          </p:cNvPr>
          <p:cNvSpPr txBox="1"/>
          <p:nvPr/>
        </p:nvSpPr>
        <p:spPr>
          <a:xfrm>
            <a:off x="613021" y="4122696"/>
            <a:ext cx="32860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latin typeface="+mn-ea"/>
              </a:rPr>
              <a:t>专业性较强领域的数据</a:t>
            </a:r>
            <a:endParaRPr lang="en-US" altLang="zh-CN" sz="2200" b="1" dirty="0">
              <a:latin typeface="+mn-ea"/>
            </a:endParaRPr>
          </a:p>
          <a:p>
            <a:pPr algn="ctr"/>
            <a:r>
              <a:rPr lang="zh-CN" altLang="en-US" sz="2200" b="1" dirty="0">
                <a:latin typeface="+mn-ea"/>
              </a:rPr>
              <a:t>标注成本高昂</a:t>
            </a:r>
          </a:p>
        </p:txBody>
      </p:sp>
      <p:sp>
        <p:nvSpPr>
          <p:cNvPr id="19" name="矩形 48">
            <a:extLst>
              <a:ext uri="{FF2B5EF4-FFF2-40B4-BE49-F238E27FC236}">
                <a16:creationId xmlns:a16="http://schemas.microsoft.com/office/drawing/2014/main" id="{AF118387-6553-8279-F030-D1ACF83145E1}"/>
              </a:ext>
            </a:extLst>
          </p:cNvPr>
          <p:cNvSpPr/>
          <p:nvPr/>
        </p:nvSpPr>
        <p:spPr>
          <a:xfrm>
            <a:off x="4452810" y="3949949"/>
            <a:ext cx="3352801" cy="22987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4">
            <a:extLst>
              <a:ext uri="{FF2B5EF4-FFF2-40B4-BE49-F238E27FC236}">
                <a16:creationId xmlns:a16="http://schemas.microsoft.com/office/drawing/2014/main" id="{098B8ECE-63EB-024A-CF62-45C90A3B03BA}"/>
              </a:ext>
            </a:extLst>
          </p:cNvPr>
          <p:cNvSpPr/>
          <p:nvPr/>
        </p:nvSpPr>
        <p:spPr>
          <a:xfrm>
            <a:off x="8114698" y="3948250"/>
            <a:ext cx="3352801" cy="22987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68">
            <a:extLst>
              <a:ext uri="{FF2B5EF4-FFF2-40B4-BE49-F238E27FC236}">
                <a16:creationId xmlns:a16="http://schemas.microsoft.com/office/drawing/2014/main" id="{5E289211-2520-7556-7F73-21E587997F66}"/>
              </a:ext>
            </a:extLst>
          </p:cNvPr>
          <p:cNvSpPr/>
          <p:nvPr/>
        </p:nvSpPr>
        <p:spPr>
          <a:xfrm flipH="1">
            <a:off x="566962" y="6108351"/>
            <a:ext cx="3352800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69">
            <a:extLst>
              <a:ext uri="{FF2B5EF4-FFF2-40B4-BE49-F238E27FC236}">
                <a16:creationId xmlns:a16="http://schemas.microsoft.com/office/drawing/2014/main" id="{55689CAF-9381-F276-ABD0-FC7EC734D89C}"/>
              </a:ext>
            </a:extLst>
          </p:cNvPr>
          <p:cNvSpPr/>
          <p:nvPr/>
        </p:nvSpPr>
        <p:spPr>
          <a:xfrm flipH="1">
            <a:off x="4402235" y="6123772"/>
            <a:ext cx="336232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70">
            <a:extLst>
              <a:ext uri="{FF2B5EF4-FFF2-40B4-BE49-F238E27FC236}">
                <a16:creationId xmlns:a16="http://schemas.microsoft.com/office/drawing/2014/main" id="{22E4F7D9-B120-288D-AC99-55F0E3640AC0}"/>
              </a:ext>
            </a:extLst>
          </p:cNvPr>
          <p:cNvSpPr/>
          <p:nvPr/>
        </p:nvSpPr>
        <p:spPr>
          <a:xfrm flipH="1">
            <a:off x="8114699" y="6140899"/>
            <a:ext cx="3352800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73">
            <a:extLst>
              <a:ext uri="{FF2B5EF4-FFF2-40B4-BE49-F238E27FC236}">
                <a16:creationId xmlns:a16="http://schemas.microsoft.com/office/drawing/2014/main" id="{DC91A364-0A8D-A380-147D-521505DB1023}"/>
              </a:ext>
            </a:extLst>
          </p:cNvPr>
          <p:cNvSpPr txBox="1"/>
          <p:nvPr/>
        </p:nvSpPr>
        <p:spPr>
          <a:xfrm>
            <a:off x="4582476" y="4161199"/>
            <a:ext cx="3180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latin typeface="+mn-ea"/>
              </a:rPr>
              <a:t>某些领域由于数据隐私问题导致可用样本少</a:t>
            </a:r>
          </a:p>
        </p:txBody>
      </p:sp>
      <p:grpSp>
        <p:nvGrpSpPr>
          <p:cNvPr id="29" name="组合 81">
            <a:extLst>
              <a:ext uri="{FF2B5EF4-FFF2-40B4-BE49-F238E27FC236}">
                <a16:creationId xmlns:a16="http://schemas.microsoft.com/office/drawing/2014/main" id="{48BB7059-691C-8ECE-C983-3A4348A4409B}"/>
              </a:ext>
            </a:extLst>
          </p:cNvPr>
          <p:cNvGrpSpPr/>
          <p:nvPr/>
        </p:nvGrpSpPr>
        <p:grpSpPr>
          <a:xfrm>
            <a:off x="8494972" y="4109178"/>
            <a:ext cx="2765426" cy="1565917"/>
            <a:chOff x="1206399" y="3702858"/>
            <a:chExt cx="2765426" cy="1565917"/>
          </a:xfrm>
        </p:grpSpPr>
        <p:sp>
          <p:nvSpPr>
            <p:cNvPr id="30" name="文本框 82">
              <a:extLst>
                <a:ext uri="{FF2B5EF4-FFF2-40B4-BE49-F238E27FC236}">
                  <a16:creationId xmlns:a16="http://schemas.microsoft.com/office/drawing/2014/main" id="{4E6F2370-F7C7-D796-305C-BF0289A3FD93}"/>
                </a:ext>
              </a:extLst>
            </p:cNvPr>
            <p:cNvSpPr txBox="1"/>
            <p:nvPr/>
          </p:nvSpPr>
          <p:spPr>
            <a:xfrm>
              <a:off x="1268198" y="3702858"/>
              <a:ext cx="25883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>
                  <a:latin typeface="+mn-ea"/>
                </a:rPr>
                <a:t>某些领域本身就是小样本问题</a:t>
              </a:r>
            </a:p>
          </p:txBody>
        </p:sp>
        <p:sp>
          <p:nvSpPr>
            <p:cNvPr id="31" name="文本框 83">
              <a:extLst>
                <a:ext uri="{FF2B5EF4-FFF2-40B4-BE49-F238E27FC236}">
                  <a16:creationId xmlns:a16="http://schemas.microsoft.com/office/drawing/2014/main" id="{638EE1D0-A97C-6047-CA74-FB12BA44A39A}"/>
                </a:ext>
              </a:extLst>
            </p:cNvPr>
            <p:cNvSpPr txBox="1"/>
            <p:nvPr/>
          </p:nvSpPr>
          <p:spPr>
            <a:xfrm>
              <a:off x="1206399" y="4539793"/>
              <a:ext cx="2765426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新发现的分子结构预测</a:t>
              </a:r>
              <a:endParaRPr lang="en-US" altLang="zh-CN" dirty="0"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新型军事装备识别</a:t>
              </a:r>
              <a:endParaRPr lang="en-US" altLang="zh-CN" dirty="0">
                <a:latin typeface="+mn-ea"/>
              </a:endParaRPr>
            </a:p>
          </p:txBody>
        </p:sp>
      </p:grpSp>
      <p:sp>
        <p:nvSpPr>
          <p:cNvPr id="32" name="文本框 20">
            <a:extLst>
              <a:ext uri="{FF2B5EF4-FFF2-40B4-BE49-F238E27FC236}">
                <a16:creationId xmlns:a16="http://schemas.microsoft.com/office/drawing/2014/main" id="{085063CA-90D8-221A-EF93-EA850CB95B01}"/>
              </a:ext>
            </a:extLst>
          </p:cNvPr>
          <p:cNvSpPr txBox="1"/>
          <p:nvPr/>
        </p:nvSpPr>
        <p:spPr>
          <a:xfrm>
            <a:off x="5463373" y="4984995"/>
            <a:ext cx="1499489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交管数据</a:t>
            </a:r>
            <a:endParaRPr lang="en-US" altLang="zh-CN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医疗数据</a:t>
            </a:r>
            <a:endParaRPr lang="en-US" altLang="zh-CN" dirty="0">
              <a:latin typeface="+mn-ea"/>
            </a:endParaRPr>
          </a:p>
        </p:txBody>
      </p:sp>
      <p:sp>
        <p:nvSpPr>
          <p:cNvPr id="33" name="文本框 22">
            <a:extLst>
              <a:ext uri="{FF2B5EF4-FFF2-40B4-BE49-F238E27FC236}">
                <a16:creationId xmlns:a16="http://schemas.microsoft.com/office/drawing/2014/main" id="{D1800E33-1CDC-5AF6-258C-2DFD102BEE58}"/>
              </a:ext>
            </a:extLst>
          </p:cNvPr>
          <p:cNvSpPr txBox="1"/>
          <p:nvPr/>
        </p:nvSpPr>
        <p:spPr>
          <a:xfrm>
            <a:off x="931602" y="4984995"/>
            <a:ext cx="2650124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军事目标细粒度标注</a:t>
            </a:r>
            <a:endParaRPr lang="en-US" altLang="zh-CN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医学图像标注</a:t>
            </a:r>
            <a:endParaRPr lang="en-US" altLang="zh-CN" dirty="0">
              <a:latin typeface="+mn-ea"/>
            </a:endParaRPr>
          </a:p>
        </p:txBody>
      </p:sp>
      <p:pic>
        <p:nvPicPr>
          <p:cNvPr id="34" name="图片占位符 5">
            <a:extLst>
              <a:ext uri="{FF2B5EF4-FFF2-40B4-BE49-F238E27FC236}">
                <a16:creationId xmlns:a16="http://schemas.microsoft.com/office/drawing/2014/main" id="{A09FFDDE-D920-1C87-3F23-3A936ABBC0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" b="7036"/>
          <a:stretch>
            <a:fillRect/>
          </a:stretch>
        </p:blipFill>
        <p:spPr>
          <a:xfrm>
            <a:off x="566962" y="1625251"/>
            <a:ext cx="3351600" cy="2300400"/>
          </a:xfrm>
        </p:spPr>
      </p:pic>
      <p:pic>
        <p:nvPicPr>
          <p:cNvPr id="38" name="图片占位符 9">
            <a:extLst>
              <a:ext uri="{FF2B5EF4-FFF2-40B4-BE49-F238E27FC236}">
                <a16:creationId xmlns:a16="http://schemas.microsoft.com/office/drawing/2014/main" id="{26D9D8E7-EB5B-8182-A38A-0A21093AD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4" b="16824"/>
          <a:stretch>
            <a:fillRect/>
          </a:stretch>
        </p:blipFill>
        <p:spPr>
          <a:xfrm>
            <a:off x="8114698" y="1649549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pic>
      <p:pic>
        <p:nvPicPr>
          <p:cNvPr id="39" name="图片占位符 13">
            <a:extLst>
              <a:ext uri="{FF2B5EF4-FFF2-40B4-BE49-F238E27FC236}">
                <a16:creationId xmlns:a16="http://schemas.microsoft.com/office/drawing/2014/main" id="{288D1C3B-947B-72B3-BDE5-13FC5F757F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4374" b="4374"/>
          <a:stretch>
            <a:fillRect/>
          </a:stretch>
        </p:blipFill>
        <p:spPr>
          <a:xfrm>
            <a:off x="4411760" y="1640671"/>
            <a:ext cx="3351600" cy="2300400"/>
          </a:xfrm>
          <a:prstGeom prst="rect">
            <a:avLst/>
          </a:prstGeom>
        </p:spPr>
      </p:pic>
      <p:sp>
        <p:nvSpPr>
          <p:cNvPr id="40" name="矩形 34">
            <a:extLst>
              <a:ext uri="{FF2B5EF4-FFF2-40B4-BE49-F238E27FC236}">
                <a16:creationId xmlns:a16="http://schemas.microsoft.com/office/drawing/2014/main" id="{03A70AE6-5C84-BB4B-C9AF-36B8D18D27A6}"/>
              </a:ext>
            </a:extLst>
          </p:cNvPr>
          <p:cNvSpPr/>
          <p:nvPr/>
        </p:nvSpPr>
        <p:spPr>
          <a:xfrm>
            <a:off x="566962" y="848154"/>
            <a:ext cx="3332143" cy="77105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胆囊三角区</a:t>
            </a:r>
          </a:p>
        </p:txBody>
      </p:sp>
      <p:sp>
        <p:nvSpPr>
          <p:cNvPr id="41" name="矩形 35">
            <a:extLst>
              <a:ext uri="{FF2B5EF4-FFF2-40B4-BE49-F238E27FC236}">
                <a16:creationId xmlns:a16="http://schemas.microsoft.com/office/drawing/2014/main" id="{BF08922A-A706-EDB9-6CFA-831E95FDEAA3}"/>
              </a:ext>
            </a:extLst>
          </p:cNvPr>
          <p:cNvSpPr/>
          <p:nvPr/>
        </p:nvSpPr>
        <p:spPr>
          <a:xfrm>
            <a:off x="4385568" y="849498"/>
            <a:ext cx="3362325" cy="77105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驾驶员行为</a:t>
            </a:r>
          </a:p>
        </p:txBody>
      </p:sp>
      <p:sp>
        <p:nvSpPr>
          <p:cNvPr id="42" name="矩形 36">
            <a:extLst>
              <a:ext uri="{FF2B5EF4-FFF2-40B4-BE49-F238E27FC236}">
                <a16:creationId xmlns:a16="http://schemas.microsoft.com/office/drawing/2014/main" id="{21EB2F0B-3C3B-0C44-B037-1588CE54969A}"/>
              </a:ext>
            </a:extLst>
          </p:cNvPr>
          <p:cNvSpPr/>
          <p:nvPr/>
        </p:nvSpPr>
        <p:spPr>
          <a:xfrm>
            <a:off x="8114698" y="869619"/>
            <a:ext cx="3332143" cy="77105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SAR</a:t>
            </a:r>
            <a:r>
              <a:rPr lang="zh-CN" altLang="en-US" dirty="0">
                <a:solidFill>
                  <a:schemeClr val="tx1"/>
                </a:solidFill>
              </a:rPr>
              <a:t>图像飞机</a:t>
            </a:r>
          </a:p>
        </p:txBody>
      </p:sp>
    </p:spTree>
    <p:extLst>
      <p:ext uri="{BB962C8B-B14F-4D97-AF65-F5344CB8AC3E}">
        <p14:creationId xmlns:p14="http://schemas.microsoft.com/office/powerpoint/2010/main" val="1935072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CN" dirty="0"/>
              <a:t>预训练</a:t>
            </a:r>
            <a:r>
              <a:rPr lang="zh-CN" altLang="en-US" dirty="0"/>
              <a:t>与微调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326326" y="1224202"/>
            <a:ext cx="10341673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在</a:t>
            </a:r>
            <a:r>
              <a:rPr lang="zh-CN" altLang="en-US" sz="2400" b="0" dirty="0"/>
              <a:t>大规模数据集上</a:t>
            </a:r>
            <a:r>
              <a:rPr lang="zh-CN" altLang="en-US" sz="2400" b="0" dirty="0">
                <a:solidFill>
                  <a:srgbClr val="FF0000"/>
                </a:solidFill>
              </a:rPr>
              <a:t>预训练</a:t>
            </a:r>
            <a:r>
              <a:rPr lang="zh-CN" altLang="en-US" sz="2400" b="0" dirty="0"/>
              <a:t>出一个</a:t>
            </a:r>
            <a:r>
              <a:rPr lang="en-US" altLang="zh-CN" sz="2400" b="0" dirty="0"/>
              <a:t>CNN</a:t>
            </a:r>
            <a:r>
              <a:rPr lang="zh-CN" altLang="en-US" sz="2400" b="0" dirty="0"/>
              <a:t>，再根据</a:t>
            </a:r>
            <a:r>
              <a:rPr lang="en-US" altLang="zh-CN" sz="2400" b="0" dirty="0"/>
              <a:t>support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set</a:t>
            </a:r>
            <a:r>
              <a:rPr lang="zh-CN" altLang="en-US" sz="2400" b="0" dirty="0"/>
              <a:t>做</a:t>
            </a:r>
            <a:r>
              <a:rPr lang="zh-CN" altLang="en-US" sz="2400" b="0" dirty="0">
                <a:solidFill>
                  <a:srgbClr val="FF0000"/>
                </a:solidFill>
              </a:rPr>
              <a:t>微调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77AF42-14B6-461E-DF46-64777D7A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74" y="5665380"/>
            <a:ext cx="4642252" cy="616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C03B3E-4DB8-6AC1-B677-E3F7ECAEE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16" y="2124728"/>
            <a:ext cx="7374466" cy="32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3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CN" dirty="0"/>
              <a:t>预训练</a:t>
            </a:r>
            <a:r>
              <a:rPr lang="zh-CN" altLang="en-US" dirty="0"/>
              <a:t>与微调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0147019C-560A-0DE8-51EF-D420789F0529}"/>
              </a:ext>
            </a:extLst>
          </p:cNvPr>
          <p:cNvSpPr txBox="1">
            <a:spLocks/>
          </p:cNvSpPr>
          <p:nvPr/>
        </p:nvSpPr>
        <p:spPr>
          <a:xfrm>
            <a:off x="566959" y="1204841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 相关基础概念：余弦相似度（</a:t>
            </a:r>
            <a:r>
              <a:rPr lang="en-US" altLang="zh-CN" sz="2400" b="0" dirty="0"/>
              <a:t>Cosine Similarity</a:t>
            </a:r>
            <a:r>
              <a:rPr lang="zh-CN" altLang="en-US" sz="2400" b="0" dirty="0"/>
              <a:t>）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7804F-9ACB-DB9F-D416-D768F99A0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67" y="1773001"/>
            <a:ext cx="2664172" cy="2704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2">
                <a:extLst>
                  <a:ext uri="{FF2B5EF4-FFF2-40B4-BE49-F238E27FC236}">
                    <a16:creationId xmlns:a16="http://schemas.microsoft.com/office/drawing/2014/main" id="{228E8F8E-3748-694E-3B12-F91A44154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424" y="4853267"/>
                <a:ext cx="7790978" cy="42649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zh-CN" altLang="en-US" sz="2800" b="1" kern="1200" dirty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§"/>
                </a:pPr>
                <a:r>
                  <a:rPr lang="zh-CN" altLang="en-CN" sz="2400" b="0" dirty="0"/>
                  <a:t>若</a:t>
                </a:r>
                <a:r>
                  <a:rPr lang="en-US" altLang="zh-CN" sz="2400" b="0" dirty="0"/>
                  <a:t>x</a:t>
                </a:r>
                <a:r>
                  <a:rPr lang="zh-CN" altLang="en-US" sz="2400" b="0" dirty="0"/>
                  <a:t>，</a:t>
                </a:r>
                <a:r>
                  <a:rPr lang="en-US" altLang="zh-CN" sz="2400" b="0" dirty="0"/>
                  <a:t>w</a:t>
                </a:r>
                <a:r>
                  <a:rPr lang="zh-CN" altLang="en-US" sz="2400" b="0" dirty="0"/>
                  <a:t>是单位向量，即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8" name="Text Placeholder 12">
                <a:extLst>
                  <a:ext uri="{FF2B5EF4-FFF2-40B4-BE49-F238E27FC236}">
                    <a16:creationId xmlns:a16="http://schemas.microsoft.com/office/drawing/2014/main" id="{228E8F8E-3748-694E-3B12-F91A4415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24" y="4853267"/>
                <a:ext cx="7790978" cy="426497"/>
              </a:xfrm>
              <a:prstGeom prst="rect">
                <a:avLst/>
              </a:prstGeom>
              <a:blipFill>
                <a:blip r:embed="rId4"/>
                <a:stretch>
                  <a:fillRect l="-1140" t="-20588" b="-323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2">
                <a:extLst>
                  <a:ext uri="{FF2B5EF4-FFF2-40B4-BE49-F238E27FC236}">
                    <a16:creationId xmlns:a16="http://schemas.microsoft.com/office/drawing/2014/main" id="{E690C5A8-1705-1944-A6A2-9B89E35214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672" y="5458047"/>
                <a:ext cx="4486082" cy="42649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zh-CN" altLang="en-US" sz="2800" b="1" kern="1200" dirty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400" b="0" dirty="0"/>
                  <a:t> </a:t>
                </a:r>
                <a:r>
                  <a:rPr lang="zh-CN" altLang="en-CN" sz="2400" b="0" dirty="0"/>
                  <a:t>余弦</a:t>
                </a:r>
                <a:r>
                  <a:rPr lang="zh-CN" altLang="en-US" sz="2400" b="0" dirty="0"/>
                  <a:t>相似度为：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 b="0" i="1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9" name="Text Placeholder 12">
                <a:extLst>
                  <a:ext uri="{FF2B5EF4-FFF2-40B4-BE49-F238E27FC236}">
                    <a16:creationId xmlns:a16="http://schemas.microsoft.com/office/drawing/2014/main" id="{E690C5A8-1705-1944-A6A2-9B89E3521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72" y="5458047"/>
                <a:ext cx="4486082" cy="426497"/>
              </a:xfrm>
              <a:prstGeom prst="rect">
                <a:avLst/>
              </a:prstGeom>
              <a:blipFill>
                <a:blip r:embed="rId5"/>
                <a:stretch>
                  <a:fillRect t="-17143" b="-3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A4E3CBE-A99D-8E20-B763-091F9620D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667" y="1656871"/>
            <a:ext cx="2818815" cy="2807973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41BC0EEB-9EE3-20CC-DACB-F14C8B0E02F1}"/>
              </a:ext>
            </a:extLst>
          </p:cNvPr>
          <p:cNvSpPr txBox="1">
            <a:spLocks/>
          </p:cNvSpPr>
          <p:nvPr/>
        </p:nvSpPr>
        <p:spPr>
          <a:xfrm>
            <a:off x="7461057" y="4942408"/>
            <a:ext cx="385241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zh-CN" altLang="en-CN" sz="2400" b="0" dirty="0"/>
              <a:t>若</a:t>
            </a:r>
            <a:r>
              <a:rPr lang="en-US" altLang="zh-CN" sz="2400" b="0" dirty="0"/>
              <a:t>x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w</a:t>
            </a:r>
            <a:r>
              <a:rPr lang="zh-CN" altLang="en-US" sz="2400" b="0" dirty="0"/>
              <a:t>不是单位向量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2">
                <a:extLst>
                  <a:ext uri="{FF2B5EF4-FFF2-40B4-BE49-F238E27FC236}">
                    <a16:creationId xmlns:a16="http://schemas.microsoft.com/office/drawing/2014/main" id="{40D247CC-0EAF-B8A0-8421-99BB11B48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3623" y="5544079"/>
                <a:ext cx="4486082" cy="42649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zh-CN" altLang="en-US" sz="2800" b="1" kern="1200" dirty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400" b="0" dirty="0"/>
                  <a:t> </a:t>
                </a:r>
                <a:r>
                  <a:rPr lang="zh-CN" altLang="en-CN" sz="2400" b="0" dirty="0"/>
                  <a:t>余弦</a:t>
                </a:r>
                <a:r>
                  <a:rPr lang="zh-CN" altLang="en-US" sz="2400" b="0" dirty="0"/>
                  <a:t>相似度为：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</a:rPr>
                          <m:t>w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12" name="Text Placeholder 12">
                <a:extLst>
                  <a:ext uri="{FF2B5EF4-FFF2-40B4-BE49-F238E27FC236}">
                    <a16:creationId xmlns:a16="http://schemas.microsoft.com/office/drawing/2014/main" id="{40D247CC-0EAF-B8A0-8421-99BB11B48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23" y="5544079"/>
                <a:ext cx="4486082" cy="426497"/>
              </a:xfrm>
              <a:prstGeom prst="rect">
                <a:avLst/>
              </a:prstGeom>
              <a:blipFill>
                <a:blip r:embed="rId7"/>
                <a:stretch>
                  <a:fillRect l="-282" t="-23529" b="-352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82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2F3780-5A55-FEC7-350E-529F78371020}"/>
              </a:ext>
            </a:extLst>
          </p:cNvPr>
          <p:cNvSpPr txBox="1">
            <a:spLocks/>
          </p:cNvSpPr>
          <p:nvPr/>
        </p:nvSpPr>
        <p:spPr>
          <a:xfrm>
            <a:off x="358412" y="1055530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 相关基础概念：</a:t>
            </a:r>
            <a:r>
              <a:rPr lang="en-CN" altLang="zh-CN" sz="2400" b="0" dirty="0"/>
              <a:t> softmax</a:t>
            </a:r>
            <a:r>
              <a:rPr lang="zh-CN" altLang="en-CN" sz="2400" b="0" dirty="0"/>
              <a:t>函数</a:t>
            </a:r>
            <a:endParaRPr lang="zh-CN" altLang="en-US" sz="2400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9A80B6-7952-564F-632B-4FEAB6ED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212" y="226835"/>
            <a:ext cx="4893511" cy="26691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A3D1DB-A9D6-FC6E-DAC8-B164F52B2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57" y="3429000"/>
            <a:ext cx="2744112" cy="2669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C9EA1C-C2E6-DD3A-2EC6-7A22442F1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266" y="3338139"/>
            <a:ext cx="2650457" cy="2669188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4389E08-B878-4ADF-B931-77340B9EE574}"/>
              </a:ext>
            </a:extLst>
          </p:cNvPr>
          <p:cNvSpPr/>
          <p:nvPr/>
        </p:nvSpPr>
        <p:spPr>
          <a:xfrm>
            <a:off x="4539007" y="4773382"/>
            <a:ext cx="2744112" cy="40105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A405A9-2F53-5A25-D5BC-90A151375B26}"/>
                  </a:ext>
                </a:extLst>
              </p:cNvPr>
              <p:cNvSpPr txBox="1"/>
              <p:nvPr/>
            </p:nvSpPr>
            <p:spPr>
              <a:xfrm>
                <a:off x="4818721" y="3891730"/>
                <a:ext cx="1857560" cy="881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A405A9-2F53-5A25-D5BC-90A15137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721" y="3891730"/>
                <a:ext cx="1857560" cy="881652"/>
              </a:xfrm>
              <a:prstGeom prst="rect">
                <a:avLst/>
              </a:prstGeom>
              <a:blipFill>
                <a:blip r:embed="rId6"/>
                <a:stretch>
                  <a:fillRect l="-2721" t="-15714" b="-10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A911406-50DD-D440-3107-D835D77571F4}"/>
              </a:ext>
            </a:extLst>
          </p:cNvPr>
          <p:cNvSpPr txBox="1"/>
          <p:nvPr/>
        </p:nvSpPr>
        <p:spPr>
          <a:xfrm>
            <a:off x="4918686" y="5105670"/>
            <a:ext cx="1984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2000" b="0" dirty="0"/>
              <a:t>softmax</a:t>
            </a:r>
            <a:r>
              <a:rPr lang="zh-CN" altLang="en-CN" sz="2000" b="0" dirty="0"/>
              <a:t>函数</a:t>
            </a:r>
            <a:endParaRPr lang="en-CN" sz="2000" dirty="0"/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id="{B89522CA-F1F2-65C6-6BBA-AD699B492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CN" dirty="0"/>
              <a:t>预训练</a:t>
            </a:r>
            <a:r>
              <a:rPr lang="zh-CN" altLang="en-US" dirty="0"/>
              <a:t>与微调</a:t>
            </a:r>
          </a:p>
        </p:txBody>
      </p:sp>
    </p:spTree>
    <p:extLst>
      <p:ext uri="{BB962C8B-B14F-4D97-AF65-F5344CB8AC3E}">
        <p14:creationId xmlns:p14="http://schemas.microsoft.com/office/powerpoint/2010/main" val="19818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预训练与微调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2F3780-5A55-FEC7-350E-529F78371020}"/>
              </a:ext>
            </a:extLst>
          </p:cNvPr>
          <p:cNvSpPr txBox="1">
            <a:spLocks/>
          </p:cNvSpPr>
          <p:nvPr/>
        </p:nvSpPr>
        <p:spPr>
          <a:xfrm>
            <a:off x="358412" y="1055530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 微调参数</a:t>
            </a:r>
            <a:r>
              <a:rPr lang="en-US" altLang="zh-CN" sz="2400" b="0" dirty="0"/>
              <a:t>W</a:t>
            </a:r>
            <a:r>
              <a:rPr lang="zh-CN" altLang="en-US" sz="2400" b="0" dirty="0"/>
              <a:t>初始值的确定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A3385-79DF-0714-ECF4-EE8EB323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992" y="1482027"/>
            <a:ext cx="3497180" cy="4804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D95AF7-B0CC-5AFD-FDF2-28B04E15E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172" y="2036546"/>
            <a:ext cx="2419350" cy="3998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866313-ED1A-14E8-4B4F-2B20DAA6D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522" y="2310368"/>
            <a:ext cx="2468992" cy="34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预训练与微调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2F3780-5A55-FEC7-350E-529F78371020}"/>
              </a:ext>
            </a:extLst>
          </p:cNvPr>
          <p:cNvSpPr txBox="1">
            <a:spLocks/>
          </p:cNvSpPr>
          <p:nvPr/>
        </p:nvSpPr>
        <p:spPr>
          <a:xfrm>
            <a:off x="358412" y="1055530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 微调参数初始值的确定：</a:t>
            </a:r>
            <a:r>
              <a:rPr lang="en-US" altLang="zh-CN" sz="2400" b="0" dirty="0">
                <a:solidFill>
                  <a:srgbClr val="FF0000"/>
                </a:solidFill>
              </a:rPr>
              <a:t>W=M</a:t>
            </a:r>
            <a:endParaRPr lang="zh-CN" altLang="en-US" sz="2400" b="0" dirty="0">
              <a:solidFill>
                <a:srgbClr val="FF0000"/>
              </a:solidFill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1A5D6BD-6B03-7AB4-F157-79B7196C5B7E}"/>
              </a:ext>
            </a:extLst>
          </p:cNvPr>
          <p:cNvSpPr txBox="1">
            <a:spLocks/>
          </p:cNvSpPr>
          <p:nvPr/>
        </p:nvSpPr>
        <p:spPr>
          <a:xfrm>
            <a:off x="826979" y="1642645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zh-CN" altLang="en-CN" sz="2400" b="0" dirty="0"/>
              <a:t>不进行</a:t>
            </a:r>
            <a:r>
              <a:rPr lang="zh-CN" altLang="en-US" sz="2400" b="0" dirty="0"/>
              <a:t>微调对</a:t>
            </a:r>
            <a:r>
              <a:rPr lang="en-US" altLang="zh-CN" sz="2400" b="0" dirty="0"/>
              <a:t>query</a:t>
            </a:r>
            <a:r>
              <a:rPr lang="zh-CN" altLang="en-US" sz="2400" b="0" dirty="0"/>
              <a:t>样本做预测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9911D-A812-07AB-7509-204C9494D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87"/>
          <a:stretch/>
        </p:blipFill>
        <p:spPr>
          <a:xfrm>
            <a:off x="845557" y="2229760"/>
            <a:ext cx="7772400" cy="4022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1C4A9-1C48-822D-54F9-0CC676F9B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241" y="3429000"/>
            <a:ext cx="2983832" cy="1797599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3168C75-E804-1EAB-8C75-113541BBD7C0}"/>
              </a:ext>
            </a:extLst>
          </p:cNvPr>
          <p:cNvSpPr txBox="1">
            <a:spLocks/>
          </p:cNvSpPr>
          <p:nvPr/>
        </p:nvSpPr>
        <p:spPr>
          <a:xfrm>
            <a:off x="8617957" y="2922194"/>
            <a:ext cx="5032546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0" dirty="0"/>
              <a:t>下面</a:t>
            </a:r>
            <a:r>
              <a:rPr lang="en-US" altLang="zh-CN" sz="2000" dirty="0"/>
              <a:t>p</a:t>
            </a:r>
            <a:r>
              <a:rPr lang="zh-CN" altLang="en-US" sz="2000" b="0" dirty="0"/>
              <a:t>向量中的最大值对应的类</a:t>
            </a:r>
          </a:p>
        </p:txBody>
      </p:sp>
    </p:spTree>
    <p:extLst>
      <p:ext uri="{BB962C8B-B14F-4D97-AF65-F5344CB8AC3E}">
        <p14:creationId xmlns:p14="http://schemas.microsoft.com/office/powerpoint/2010/main" val="3143585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415550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预训练与微调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2F3780-5A55-FEC7-350E-529F78371020}"/>
              </a:ext>
            </a:extLst>
          </p:cNvPr>
          <p:cNvSpPr txBox="1">
            <a:spLocks/>
          </p:cNvSpPr>
          <p:nvPr/>
        </p:nvSpPr>
        <p:spPr>
          <a:xfrm>
            <a:off x="358412" y="1055530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 微调的流程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8E236-9E6B-20A0-41B3-A7F504B9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90" y="1787384"/>
            <a:ext cx="7772400" cy="1558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9680A-1E77-7854-3F2D-C170D7E1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0" y="3512493"/>
            <a:ext cx="3061368" cy="565176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411EEC94-7D80-FFF5-B110-7A2B78409C0D}"/>
              </a:ext>
            </a:extLst>
          </p:cNvPr>
          <p:cNvSpPr txBox="1">
            <a:spLocks/>
          </p:cNvSpPr>
          <p:nvPr/>
        </p:nvSpPr>
        <p:spPr>
          <a:xfrm>
            <a:off x="1452319" y="3581832"/>
            <a:ext cx="23847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0" dirty="0"/>
              <a:t>初始化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BB922-FEAE-1C1E-4772-4046C93EC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990" y="4339342"/>
            <a:ext cx="7772400" cy="607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88A488-ABAA-6EA2-751E-A9AF72E70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969" y="4947239"/>
            <a:ext cx="5340684" cy="106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43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837D25-11C9-488A-BDBC-A34C57453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59" y="323676"/>
            <a:ext cx="5063820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预训练微调的流程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619D5D2-3D97-E6F2-F4CA-1D3B0A6802DA}"/>
              </a:ext>
            </a:extLst>
          </p:cNvPr>
          <p:cNvSpPr txBox="1">
            <a:spLocks/>
          </p:cNvSpPr>
          <p:nvPr/>
        </p:nvSpPr>
        <p:spPr>
          <a:xfrm>
            <a:off x="1882411" y="2063858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CN" sz="2400" b="0" dirty="0"/>
              <a:t>在</a:t>
            </a:r>
            <a:r>
              <a:rPr lang="zh-CN" altLang="en-US" sz="2400" b="0" dirty="0"/>
              <a:t>大规模数据集上预训练一个孪生网络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F076CBD-2D1A-7928-1EE2-88B1C58A8793}"/>
              </a:ext>
            </a:extLst>
          </p:cNvPr>
          <p:cNvSpPr txBox="1">
            <a:spLocks/>
          </p:cNvSpPr>
          <p:nvPr/>
        </p:nvSpPr>
        <p:spPr>
          <a:xfrm>
            <a:off x="1882411" y="2746429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给定一个</a:t>
            </a:r>
            <a:r>
              <a:rPr lang="en-US" altLang="zh-CN" sz="2400" b="0" dirty="0"/>
              <a:t>k-way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n-shot</a:t>
            </a:r>
            <a:r>
              <a:rPr lang="zh-CN" altLang="en-US" sz="2400" b="0" dirty="0"/>
              <a:t>的支持集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566828C-E882-F1CF-4D45-3D082A13C664}"/>
              </a:ext>
            </a:extLst>
          </p:cNvPr>
          <p:cNvSpPr txBox="1">
            <a:spLocks/>
          </p:cNvSpPr>
          <p:nvPr/>
        </p:nvSpPr>
        <p:spPr>
          <a:xfrm>
            <a:off x="1882411" y="4197223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给定查询样本，预测其属于的分类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F7E43F7F-08CB-FCBE-F699-5F9759E91E67}"/>
              </a:ext>
            </a:extLst>
          </p:cNvPr>
          <p:cNvSpPr txBox="1">
            <a:spLocks/>
          </p:cNvSpPr>
          <p:nvPr/>
        </p:nvSpPr>
        <p:spPr>
          <a:xfrm>
            <a:off x="1882411" y="3471826"/>
            <a:ext cx="779097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>
                <a:solidFill>
                  <a:schemeClr val="accent1"/>
                </a:solidFill>
              </a:rPr>
              <a:t>利用支持集数据进行微调</a:t>
            </a:r>
          </a:p>
        </p:txBody>
      </p:sp>
    </p:spTree>
    <p:extLst>
      <p:ext uri="{BB962C8B-B14F-4D97-AF65-F5344CB8AC3E}">
        <p14:creationId xmlns:p14="http://schemas.microsoft.com/office/powerpoint/2010/main" val="351022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CCE4EE-B028-2413-5546-3BDAD6F52563}"/>
              </a:ext>
            </a:extLst>
          </p:cNvPr>
          <p:cNvSpPr/>
          <p:nvPr/>
        </p:nvSpPr>
        <p:spPr>
          <a:xfrm>
            <a:off x="7240898" y="1684643"/>
            <a:ext cx="4103286" cy="3884685"/>
          </a:xfrm>
          <a:prstGeom prst="roundRect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BA1B55-8425-ADF9-FB0E-AC6C7D3A14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latin typeface="+mn-ea"/>
              </a:rPr>
              <a:t>小样本学习基本要素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B377-C531-1A42-A9B2-FABEA48A3E17}"/>
              </a:ext>
            </a:extLst>
          </p:cNvPr>
          <p:cNvSpPr txBox="1"/>
          <p:nvPr/>
        </p:nvSpPr>
        <p:spPr>
          <a:xfrm>
            <a:off x="1197980" y="1684643"/>
            <a:ext cx="1475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u="none" strike="noStrike" dirty="0">
                <a:solidFill>
                  <a:srgbClr val="3131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犰狳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7245E-85B4-EFA2-51FC-695B11DF8086}"/>
              </a:ext>
            </a:extLst>
          </p:cNvPr>
          <p:cNvSpPr txBox="1"/>
          <p:nvPr/>
        </p:nvSpPr>
        <p:spPr>
          <a:xfrm>
            <a:off x="3928078" y="1684644"/>
            <a:ext cx="1475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u="none" strike="noStrike" dirty="0">
                <a:solidFill>
                  <a:srgbClr val="3131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穿山甲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170C8-AA3A-CF3C-4536-44EE6148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65" y="2246292"/>
            <a:ext cx="5714129" cy="3690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8B979-ED24-865D-845A-A305AEB95669}"/>
              </a:ext>
            </a:extLst>
          </p:cNvPr>
          <p:cNvSpPr txBox="1"/>
          <p:nvPr/>
        </p:nvSpPr>
        <p:spPr>
          <a:xfrm>
            <a:off x="7994248" y="4730713"/>
            <a:ext cx="259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u="none" strike="noStrike" dirty="0">
                <a:solidFill>
                  <a:srgbClr val="3131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犰狳还是穿山甲？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278C40-C534-2EE3-40E6-D0E002A17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617" y="2246292"/>
            <a:ext cx="3049848" cy="226362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B3DAAE-DFBD-D64D-F636-5A6870DED72E}"/>
              </a:ext>
            </a:extLst>
          </p:cNvPr>
          <p:cNvSpPr/>
          <p:nvPr/>
        </p:nvSpPr>
        <p:spPr>
          <a:xfrm>
            <a:off x="149901" y="1543987"/>
            <a:ext cx="6467053" cy="4586990"/>
          </a:xfrm>
          <a:prstGeom prst="roundRect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DD48A7-39EC-13CA-EB8D-46A4402EB8FD}"/>
              </a:ext>
            </a:extLst>
          </p:cNvPr>
          <p:cNvSpPr txBox="1"/>
          <p:nvPr/>
        </p:nvSpPr>
        <p:spPr>
          <a:xfrm>
            <a:off x="2033135" y="970775"/>
            <a:ext cx="25965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u="none" strike="noStrike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</a:t>
            </a:r>
            <a:r>
              <a:rPr lang="zh-CN" altLang="en-US" sz="2800" b="1" i="0" u="none" strike="noStrike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i="0" u="none" strike="noStrike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endParaRPr lang="en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0C816-5BFD-EF25-D3A4-111A201D30F0}"/>
              </a:ext>
            </a:extLst>
          </p:cNvPr>
          <p:cNvSpPr txBox="1"/>
          <p:nvPr/>
        </p:nvSpPr>
        <p:spPr>
          <a:xfrm>
            <a:off x="7881797" y="1046083"/>
            <a:ext cx="25965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altLang="zh-CN" sz="2800" b="1" i="0" u="none" strike="noStrike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query</a:t>
            </a:r>
            <a:endParaRPr lang="en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97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7F30A57-0941-0B6E-A116-ECF8DD0577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836888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latin typeface="+mn-ea"/>
              </a:rPr>
              <a:t>小样本学习基本要素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DA461-0E78-EA84-EC4D-696AC5F9E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603" y="945797"/>
            <a:ext cx="9488773" cy="528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9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7F30A57-0941-0B6E-A116-ECF8DD0577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836888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latin typeface="+mn-ea"/>
              </a:rPr>
              <a:t>小样本学习基本要素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8DCCA97A-9C68-7622-B331-20B10FD87D34}"/>
              </a:ext>
            </a:extLst>
          </p:cNvPr>
          <p:cNvSpPr txBox="1">
            <a:spLocks/>
          </p:cNvSpPr>
          <p:nvPr/>
        </p:nvSpPr>
        <p:spPr>
          <a:xfrm>
            <a:off x="566962" y="1105355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下面样本是同一类动物吗？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5CD03-FABD-5E6D-E6A9-357391C5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739" y="1531852"/>
            <a:ext cx="7772400" cy="2403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42E46-5934-B64C-488D-9D35A3811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745" y="4125073"/>
            <a:ext cx="7772400" cy="24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4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7F30A57-0941-0B6E-A116-ECF8DD0577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836888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latin typeface="+mn-ea"/>
              </a:rPr>
              <a:t>小样本学习基本要素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8DCCA97A-9C68-7622-B331-20B10FD87D34}"/>
              </a:ext>
            </a:extLst>
          </p:cNvPr>
          <p:cNvSpPr txBox="1">
            <a:spLocks/>
          </p:cNvSpPr>
          <p:nvPr/>
        </p:nvSpPr>
        <p:spPr>
          <a:xfrm>
            <a:off x="566962" y="1105355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400" b="0" dirty="0"/>
              <a:t>小样本学习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FA3FB-1A3E-88AE-207F-39DC6A35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167" y="1641919"/>
            <a:ext cx="41910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F96A2-9653-A2A5-54AE-E4F27913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158" y="4113636"/>
            <a:ext cx="9065683" cy="22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2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BA1B55-8425-ADF9-FB0E-AC6C7D3A14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1105355"/>
            <a:ext cx="5312977" cy="42649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2400" b="0" dirty="0">
                <a:latin typeface="+mn-ea"/>
              </a:rPr>
              <a:t>小样本学习与有监督学习的区别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E72DC7-C443-75DE-3666-E400E608B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2558004"/>
            <a:ext cx="5641848" cy="3650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B02CCA-0C5E-51E1-5C71-FEDFF9E06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791" y="2696900"/>
            <a:ext cx="3480514" cy="3099363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0CCA712-4FA7-2BA0-4072-CACB2C16E647}"/>
              </a:ext>
            </a:extLst>
          </p:cNvPr>
          <p:cNvSpPr txBox="1">
            <a:spLocks/>
          </p:cNvSpPr>
          <p:nvPr/>
        </p:nvSpPr>
        <p:spPr>
          <a:xfrm>
            <a:off x="6227532" y="1078212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zh-CN" altLang="en-US" sz="2400" b="0" dirty="0"/>
              <a:t>有监督学习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8688EBE-063E-BDFB-2A2D-3E4CEA5E3249}"/>
              </a:ext>
            </a:extLst>
          </p:cNvPr>
          <p:cNvSpPr txBox="1">
            <a:spLocks/>
          </p:cNvSpPr>
          <p:nvPr/>
        </p:nvSpPr>
        <p:spPr>
          <a:xfrm>
            <a:off x="6663786" y="1678329"/>
            <a:ext cx="5312977" cy="879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US" sz="2400" b="0" dirty="0"/>
              <a:t>测试样本从来没见过</a:t>
            </a:r>
            <a:endParaRPr lang="en-US" altLang="zh-CN" sz="2400" b="0" dirty="0"/>
          </a:p>
          <a:p>
            <a:pPr>
              <a:buFont typeface="Wingdings" pitchFamily="2" charset="2"/>
              <a:buChar char="ü"/>
            </a:pPr>
            <a:r>
              <a:rPr lang="zh-CN" altLang="en-US" sz="2400" b="0" dirty="0"/>
              <a:t>测试样本是从已知的类里来的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3BC861EE-486B-DD61-DBE4-A7542DCE8A8E}"/>
              </a:ext>
            </a:extLst>
          </p:cNvPr>
          <p:cNvSpPr txBox="1">
            <a:spLocks/>
          </p:cNvSpPr>
          <p:nvPr/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小样本学习基本要素</a:t>
            </a:r>
          </a:p>
        </p:txBody>
      </p:sp>
    </p:spTree>
    <p:extLst>
      <p:ext uri="{BB962C8B-B14F-4D97-AF65-F5344CB8AC3E}">
        <p14:creationId xmlns:p14="http://schemas.microsoft.com/office/powerpoint/2010/main" val="326137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8688EBE-063E-BDFB-2A2D-3E4CEA5E3249}"/>
              </a:ext>
            </a:extLst>
          </p:cNvPr>
          <p:cNvSpPr txBox="1">
            <a:spLocks/>
          </p:cNvSpPr>
          <p:nvPr/>
        </p:nvSpPr>
        <p:spPr>
          <a:xfrm>
            <a:off x="6672568" y="1701975"/>
            <a:ext cx="5312977" cy="879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US" sz="2400" b="0" dirty="0"/>
              <a:t>查询样本从来没见过</a:t>
            </a:r>
            <a:endParaRPr lang="en-US" altLang="zh-CN" sz="2400" b="0" dirty="0"/>
          </a:p>
          <a:p>
            <a:pPr>
              <a:buFont typeface="Wingdings" pitchFamily="2" charset="2"/>
              <a:buChar char="ü"/>
            </a:pPr>
            <a:r>
              <a:rPr lang="zh-CN" altLang="en-US" sz="2400" b="0" dirty="0"/>
              <a:t>查询样本是从的类也没见过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91B475-52BF-58A8-067B-EF1946748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590" y="2778917"/>
            <a:ext cx="3356934" cy="2765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B0793-327D-F40D-A347-3139D0F23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12" y="2778917"/>
            <a:ext cx="5780285" cy="3216491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8505BE2-C76B-495B-D117-5A3832A1FD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1105355"/>
            <a:ext cx="5312977" cy="42649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2400" b="0" dirty="0">
                <a:latin typeface="+mn-ea"/>
              </a:rPr>
              <a:t>小样本学习与有监督学习的区别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39EACAF-0E18-6412-E5FE-2DACF31B2108}"/>
              </a:ext>
            </a:extLst>
          </p:cNvPr>
          <p:cNvSpPr txBox="1">
            <a:spLocks/>
          </p:cNvSpPr>
          <p:nvPr/>
        </p:nvSpPr>
        <p:spPr>
          <a:xfrm>
            <a:off x="6227532" y="1078212"/>
            <a:ext cx="5312977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zh-CN" altLang="en-US" sz="2400" b="0" dirty="0"/>
              <a:t>小样本学习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ACBD92B-8FD4-F513-B894-CA0C1143B451}"/>
              </a:ext>
            </a:extLst>
          </p:cNvPr>
          <p:cNvSpPr txBox="1">
            <a:spLocks/>
          </p:cNvSpPr>
          <p:nvPr/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小样本学习基本要素</a:t>
            </a:r>
          </a:p>
        </p:txBody>
      </p:sp>
    </p:spTree>
    <p:extLst>
      <p:ext uri="{BB962C8B-B14F-4D97-AF65-F5344CB8AC3E}">
        <p14:creationId xmlns:p14="http://schemas.microsoft.com/office/powerpoint/2010/main" val="26029230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24623</TotalTime>
  <Words>1001</Words>
  <Application>Microsoft Macintosh PowerPoint</Application>
  <PresentationFormat>Widescreen</PresentationFormat>
  <Paragraphs>197</Paragraphs>
  <Slides>36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等线</vt:lpstr>
      <vt:lpstr>微软雅黑</vt:lpstr>
      <vt:lpstr>微软雅黑</vt:lpstr>
      <vt:lpstr>方正大黑简体</vt:lpstr>
      <vt:lpstr>Arial</vt:lpstr>
      <vt:lpstr>Calibri</vt:lpstr>
      <vt:lpstr>Cambria Math</vt:lpstr>
      <vt:lpstr>Century Gothic</vt:lpstr>
      <vt:lpstr>Eras Bold ITC</vt:lpstr>
      <vt:lpstr>Impact</vt:lpstr>
      <vt:lpstr>Segoe UI</vt:lpstr>
      <vt:lpstr>Segoe UI Light</vt:lpstr>
      <vt:lpstr>Wingdings</vt:lpstr>
      <vt:lpstr>Office 主题​​</vt:lpstr>
      <vt:lpstr>1_OfficePLUS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lastModifiedBy>Xueming Liu</cp:lastModifiedBy>
  <cp:revision>913</cp:revision>
  <dcterms:created xsi:type="dcterms:W3CDTF">2018-12-23T08:46:10Z</dcterms:created>
  <dcterms:modified xsi:type="dcterms:W3CDTF">2023-12-27T02:59:46Z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